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ink/ink1.xml" ContentType="application/inkml+xml"/>
  <Override PartName="/ppt/ink/ink2.xml" ContentType="application/inkml+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 id="2147483766" r:id="rId5"/>
    <p:sldMasterId id="2147483878" r:id="rId6"/>
  </p:sldMasterIdLst>
  <p:notesMasterIdLst>
    <p:notesMasterId r:id="rId36"/>
  </p:notesMasterIdLst>
  <p:handoutMasterIdLst>
    <p:handoutMasterId r:id="rId37"/>
  </p:handoutMasterIdLst>
  <p:sldIdLst>
    <p:sldId id="2147469634" r:id="rId7"/>
    <p:sldId id="2147469641" r:id="rId8"/>
    <p:sldId id="2147469656" r:id="rId9"/>
    <p:sldId id="2147469677" r:id="rId10"/>
    <p:sldId id="2147469678" r:id="rId11"/>
    <p:sldId id="2147469679" r:id="rId12"/>
    <p:sldId id="2147469680" r:id="rId13"/>
    <p:sldId id="2147469681" r:id="rId14"/>
    <p:sldId id="2147469661" r:id="rId15"/>
    <p:sldId id="2147469637" r:id="rId16"/>
    <p:sldId id="2147469663" r:id="rId17"/>
    <p:sldId id="2147469682" r:id="rId18"/>
    <p:sldId id="2147469683" r:id="rId19"/>
    <p:sldId id="2147469684" r:id="rId20"/>
    <p:sldId id="2147469685" r:id="rId21"/>
    <p:sldId id="2147469686" r:id="rId22"/>
    <p:sldId id="2147469664" r:id="rId23"/>
    <p:sldId id="2147469596" r:id="rId24"/>
    <p:sldId id="2147469530" r:id="rId25"/>
    <p:sldId id="2147469655" r:id="rId26"/>
    <p:sldId id="2147469676" r:id="rId27"/>
    <p:sldId id="2147469687" r:id="rId28"/>
    <p:sldId id="2147469689" r:id="rId29"/>
    <p:sldId id="2147469690" r:id="rId30"/>
    <p:sldId id="2147469691" r:id="rId31"/>
    <p:sldId id="2147469692" r:id="rId32"/>
    <p:sldId id="2147469693" r:id="rId33"/>
    <p:sldId id="2147469694" r:id="rId34"/>
    <p:sldId id="2147469448" r:id="rId35"/>
  </p:sldIdLst>
  <p:sldSz cx="14630400" cy="8229600"/>
  <p:notesSz cx="9144000" cy="6858000"/>
  <p:defaultTextStyle>
    <a:defPPr>
      <a:defRPr lang="en-US"/>
    </a:defPPr>
    <a:lvl1pPr marL="0" algn="l" defTabSz="548596" rtl="0" eaLnBrk="1" latinLnBrk="0" hangingPunct="1">
      <a:defRPr sz="2160" kern="1200">
        <a:solidFill>
          <a:schemeClr val="tx1"/>
        </a:solidFill>
        <a:latin typeface="+mn-lt"/>
        <a:ea typeface="+mn-ea"/>
        <a:cs typeface="+mn-cs"/>
      </a:defRPr>
    </a:lvl1pPr>
    <a:lvl2pPr marL="548596" algn="l" defTabSz="548596" rtl="0" eaLnBrk="1" latinLnBrk="0" hangingPunct="1">
      <a:defRPr sz="2160" kern="1200">
        <a:solidFill>
          <a:schemeClr val="tx1"/>
        </a:solidFill>
        <a:latin typeface="+mn-lt"/>
        <a:ea typeface="+mn-ea"/>
        <a:cs typeface="+mn-cs"/>
      </a:defRPr>
    </a:lvl2pPr>
    <a:lvl3pPr marL="1097192" algn="l" defTabSz="548596" rtl="0" eaLnBrk="1" latinLnBrk="0" hangingPunct="1">
      <a:defRPr sz="2160" kern="1200">
        <a:solidFill>
          <a:schemeClr val="tx1"/>
        </a:solidFill>
        <a:latin typeface="+mn-lt"/>
        <a:ea typeface="+mn-ea"/>
        <a:cs typeface="+mn-cs"/>
      </a:defRPr>
    </a:lvl3pPr>
    <a:lvl4pPr marL="1645788" algn="l" defTabSz="548596" rtl="0" eaLnBrk="1" latinLnBrk="0" hangingPunct="1">
      <a:defRPr sz="2160" kern="1200">
        <a:solidFill>
          <a:schemeClr val="tx1"/>
        </a:solidFill>
        <a:latin typeface="+mn-lt"/>
        <a:ea typeface="+mn-ea"/>
        <a:cs typeface="+mn-cs"/>
      </a:defRPr>
    </a:lvl4pPr>
    <a:lvl5pPr marL="2194385" algn="l" defTabSz="548596" rtl="0" eaLnBrk="1" latinLnBrk="0" hangingPunct="1">
      <a:defRPr sz="2160" kern="1200">
        <a:solidFill>
          <a:schemeClr val="tx1"/>
        </a:solidFill>
        <a:latin typeface="+mn-lt"/>
        <a:ea typeface="+mn-ea"/>
        <a:cs typeface="+mn-cs"/>
      </a:defRPr>
    </a:lvl5pPr>
    <a:lvl6pPr marL="2742982" algn="l" defTabSz="548596" rtl="0" eaLnBrk="1" latinLnBrk="0" hangingPunct="1">
      <a:defRPr sz="2160" kern="1200">
        <a:solidFill>
          <a:schemeClr val="tx1"/>
        </a:solidFill>
        <a:latin typeface="+mn-lt"/>
        <a:ea typeface="+mn-ea"/>
        <a:cs typeface="+mn-cs"/>
      </a:defRPr>
    </a:lvl6pPr>
    <a:lvl7pPr marL="3291576" algn="l" defTabSz="548596" rtl="0" eaLnBrk="1" latinLnBrk="0" hangingPunct="1">
      <a:defRPr sz="2160" kern="1200">
        <a:solidFill>
          <a:schemeClr val="tx1"/>
        </a:solidFill>
        <a:latin typeface="+mn-lt"/>
        <a:ea typeface="+mn-ea"/>
        <a:cs typeface="+mn-cs"/>
      </a:defRPr>
    </a:lvl7pPr>
    <a:lvl8pPr marL="3840173" algn="l" defTabSz="548596" rtl="0" eaLnBrk="1" latinLnBrk="0" hangingPunct="1">
      <a:defRPr sz="2160" kern="1200">
        <a:solidFill>
          <a:schemeClr val="tx1"/>
        </a:solidFill>
        <a:latin typeface="+mn-lt"/>
        <a:ea typeface="+mn-ea"/>
        <a:cs typeface="+mn-cs"/>
      </a:defRPr>
    </a:lvl8pPr>
    <a:lvl9pPr marL="4388770" algn="l" defTabSz="548596"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8EA820-2FBC-E583-809F-A95BC771C936}" name="Cochran, Stacy L [COMRES/CC/STL]" initials="C[" userId="S::stacy.cochran@emerson.com::77edad9f-71cb-458b-aa60-095c95dbb532" providerId="AD"/>
  <p188:author id="{01388F34-5642-E921-D01C-05191E0F8880}" name="Young, Emily [COMRES/CC/STL]" initials="EY" userId="S::Emily.Young@Emerson.com::c47e6d21-3741-4864-b956-6f3495cfef49" providerId="AD"/>
  <p188:author id="{3014BF38-C755-A127-DE21-8A00ABAAE6B8}" name="Reiter, Tracy [COMRES/STL]" initials="RT[" userId="S::Tracy.Reiter@Emerson.com::a7578e5e-1507-4114-8c7e-3adcd41e485c" providerId="AD"/>
  <p188:author id="{AF86115D-AE71-A266-2F4E-633EEB2EC721}" name="Young, Emily [COMRES/CC/STL]" initials="Y[" userId="S::emily.young@emerson.com::c47e6d21-3741-4864-b956-6f3495cfef49" providerId="AD"/>
  <p188:author id="{837051E1-465E-D1E6-1E82-8E2D5B708290}" name="Hallermann, Sara [COMRES/CC/STL]" initials="H[" userId="S::sara.hallermann@emerson.com::7e296294-f436-46ca-9a17-02e660a8f6d3" providerId="AD"/>
  <p188:author id="{22591FE6-4A3C-414F-1E27-ADE11B6A64E9}" name="Guest User" initials="GU" userId="S::urn:spo:anon#3f84789b1895a9f0b20ef395d750095c3b14949dc3962eaf8dc3e0445de5af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040"/>
    <a:srgbClr val="EAEEEB"/>
    <a:srgbClr val="EBEBEB"/>
    <a:srgbClr val="7F7F7F"/>
    <a:srgbClr val="62BB46"/>
    <a:srgbClr val="121840"/>
    <a:srgbClr val="00A4D2"/>
    <a:srgbClr val="3D464C"/>
    <a:srgbClr val="64B2BC"/>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9D91F-430D-71E4-1890-56CE8B2A2F4C}" v="1" dt="2025-01-17T15:38:21.0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81" autoAdjust="0"/>
    <p:restoredTop sz="96313"/>
  </p:normalViewPr>
  <p:slideViewPr>
    <p:cSldViewPr snapToGrid="0">
      <p:cViewPr varScale="1">
        <p:scale>
          <a:sx n="144" d="100"/>
          <a:sy n="144" d="100"/>
        </p:scale>
        <p:origin x="648" y="216"/>
      </p:cViewPr>
      <p:guideLst/>
    </p:cSldViewPr>
  </p:slideViewPr>
  <p:notesTextViewPr>
    <p:cViewPr>
      <p:scale>
        <a:sx n="1" d="1"/>
        <a:sy n="1" d="1"/>
      </p:scale>
      <p:origin x="0" y="0"/>
    </p:cViewPr>
  </p:notesTextViewPr>
  <p:notesViewPr>
    <p:cSldViewPr snapToGrid="0">
      <p:cViewPr varScale="1">
        <p:scale>
          <a:sx n="129" d="100"/>
          <a:sy n="129" d="100"/>
        </p:scale>
        <p:origin x="151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llian Di Benedetto" userId="S::jillian.di-benedetto_roberthalfprojects.com#ext#@mycopeland.onmicrosoft.com::c491cb1f-2a72-4a73-89f9-50fbe30ed4ea" providerId="AD" clId="Web-{CF79D91F-430D-71E4-1890-56CE8B2A2F4C}"/>
    <pc:docChg chg="modSld">
      <pc:chgData name="Jillian Di Benedetto" userId="S::jillian.di-benedetto_roberthalfprojects.com#ext#@mycopeland.onmicrosoft.com::c491cb1f-2a72-4a73-89f9-50fbe30ed4ea" providerId="AD" clId="Web-{CF79D91F-430D-71E4-1890-56CE8B2A2F4C}" dt="2025-01-17T15:38:21.018" v="0"/>
      <pc:docMkLst>
        <pc:docMk/>
      </pc:docMkLst>
      <pc:sldChg chg="delSp">
        <pc:chgData name="Jillian Di Benedetto" userId="S::jillian.di-benedetto_roberthalfprojects.com#ext#@mycopeland.onmicrosoft.com::c491cb1f-2a72-4a73-89f9-50fbe30ed4ea" providerId="AD" clId="Web-{CF79D91F-430D-71E4-1890-56CE8B2A2F4C}" dt="2025-01-17T15:38:21.018" v="0"/>
        <pc:sldMkLst>
          <pc:docMk/>
          <pc:sldMk cId="2731059264" sldId="2147469634"/>
        </pc:sldMkLst>
        <pc:spChg chg="del">
          <ac:chgData name="Jillian Di Benedetto" userId="S::jillian.di-benedetto_roberthalfprojects.com#ext#@mycopeland.onmicrosoft.com::c491cb1f-2a72-4a73-89f9-50fbe30ed4ea" providerId="AD" clId="Web-{CF79D91F-430D-71E4-1890-56CE8B2A2F4C}" dt="2025-01-17T15:38:21.018" v="0"/>
          <ac:spMkLst>
            <pc:docMk/>
            <pc:sldMk cId="2731059264" sldId="2147469634"/>
            <ac:spMk id="4" creationId="{A07D2FA2-B28E-32BB-190C-1B688B16D42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8FB41-946A-CF41-F2A2-2D333CE45EA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D2E94C05-C2BE-0931-D8FB-89D9756CF8A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139E0D6-BA13-C140-A0E1-E7668C630C8F}" type="datetimeFigureOut">
              <a:rPr lang="en-US" smtClean="0">
                <a:latin typeface="Arial" panose="020B0604020202020204" pitchFamily="34" charset="0"/>
              </a:rPr>
              <a:t>1/17/2025</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47F735F4-E287-4F6C-AA9B-F5B3097DAAA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3E9596FC-778A-8F60-49D0-E95B35BAB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B2B16A0-E3EF-A94D-A67E-379A431D42FA}"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3375076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20:13:09.815"/>
    </inkml:context>
    <inkml:brush xml:id="br0">
      <inkml:brushProperty name="width" value="0.1" units="cm"/>
      <inkml:brushProperty name="height" value="0.1" units="cm"/>
    </inkml:brush>
  </inkml:definitions>
  <inkml:trace contextRef="#ctx0" brushRef="#br0">10669 1497 4383 0 0,'0'-3'2465'0'0,"0"0"-2465"0"0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20:13:09.815"/>
    </inkml:context>
    <inkml:brush xml:id="br0">
      <inkml:brushProperty name="width" value="0.1" units="cm"/>
      <inkml:brushProperty name="height" value="0.1" units="cm"/>
    </inkml:brush>
  </inkml:definitions>
  <inkml:trace contextRef="#ctx0" brushRef="#br0">10669 1497 4383 0 0,'0'-3'2465'0'0,"0"0"-2465"0"0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EDCC644D-338D-5346-AA2C-4A279383D97E}" type="datetimeFigureOut">
              <a:rPr lang="en-US" smtClean="0"/>
              <a:pPr/>
              <a:t>1/17/2025</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189F4D9-BFAF-4645-BF4B-A537C660FFF9}" type="slidenum">
              <a:rPr lang="en-US" smtClean="0"/>
              <a:pPr/>
              <a:t>‹#›</a:t>
            </a:fld>
            <a:endParaRPr lang="en-US" dirty="0"/>
          </a:p>
        </p:txBody>
      </p:sp>
    </p:spTree>
    <p:extLst>
      <p:ext uri="{BB962C8B-B14F-4D97-AF65-F5344CB8AC3E}">
        <p14:creationId xmlns:p14="http://schemas.microsoft.com/office/powerpoint/2010/main" val="3872258438"/>
      </p:ext>
    </p:extLst>
  </p:cSld>
  <p:clrMap bg1="lt1" tx1="dk1" bg2="lt2" tx2="dk2" accent1="accent1" accent2="accent2" accent3="accent3" accent4="accent4" accent5="accent5" accent6="accent6" hlink="hlink" folHlink="folHlink"/>
  <p:notesStyle>
    <a:lvl1pPr marL="0" algn="l" defTabSz="1097192" rtl="0" eaLnBrk="1" latinLnBrk="0" hangingPunct="1">
      <a:defRPr sz="1440" b="0" i="0" kern="1200">
        <a:solidFill>
          <a:schemeClr val="tx1"/>
        </a:solidFill>
        <a:latin typeface="Arial" panose="020B0604020202020204" pitchFamily="34" charset="0"/>
        <a:ea typeface="+mn-ea"/>
        <a:cs typeface="+mn-cs"/>
      </a:defRPr>
    </a:lvl1pPr>
    <a:lvl2pPr marL="548596" algn="l" defTabSz="1097192" rtl="0" eaLnBrk="1" latinLnBrk="0" hangingPunct="1">
      <a:defRPr sz="1440" b="0" i="0" kern="1200">
        <a:solidFill>
          <a:schemeClr val="tx1"/>
        </a:solidFill>
        <a:latin typeface="Arial" panose="020B0604020202020204" pitchFamily="34" charset="0"/>
        <a:ea typeface="+mn-ea"/>
        <a:cs typeface="+mn-cs"/>
      </a:defRPr>
    </a:lvl2pPr>
    <a:lvl3pPr marL="1097192" algn="l" defTabSz="1097192" rtl="0" eaLnBrk="1" latinLnBrk="0" hangingPunct="1">
      <a:defRPr sz="1440" b="0" i="0" kern="1200">
        <a:solidFill>
          <a:schemeClr val="tx1"/>
        </a:solidFill>
        <a:latin typeface="Arial" panose="020B0604020202020204" pitchFamily="34" charset="0"/>
        <a:ea typeface="+mn-ea"/>
        <a:cs typeface="+mn-cs"/>
      </a:defRPr>
    </a:lvl3pPr>
    <a:lvl4pPr marL="1645788" algn="l" defTabSz="1097192" rtl="0" eaLnBrk="1" latinLnBrk="0" hangingPunct="1">
      <a:defRPr sz="1440" b="0" i="0" kern="1200">
        <a:solidFill>
          <a:schemeClr val="tx1"/>
        </a:solidFill>
        <a:latin typeface="Arial" panose="020B0604020202020204" pitchFamily="34" charset="0"/>
        <a:ea typeface="+mn-ea"/>
        <a:cs typeface="+mn-cs"/>
      </a:defRPr>
    </a:lvl4pPr>
    <a:lvl5pPr marL="2194385" algn="l" defTabSz="1097192" rtl="0" eaLnBrk="1" latinLnBrk="0" hangingPunct="1">
      <a:defRPr sz="1440" b="0" i="0" kern="1200">
        <a:solidFill>
          <a:schemeClr val="tx1"/>
        </a:solidFill>
        <a:latin typeface="Arial" panose="020B0604020202020204" pitchFamily="34" charset="0"/>
        <a:ea typeface="+mn-ea"/>
        <a:cs typeface="+mn-cs"/>
      </a:defRPr>
    </a:lvl5pPr>
    <a:lvl6pPr marL="2742982" algn="l" defTabSz="1097192" rtl="0" eaLnBrk="1" latinLnBrk="0" hangingPunct="1">
      <a:defRPr sz="1440" kern="1200">
        <a:solidFill>
          <a:schemeClr val="tx1"/>
        </a:solidFill>
        <a:latin typeface="+mn-lt"/>
        <a:ea typeface="+mn-ea"/>
        <a:cs typeface="+mn-cs"/>
      </a:defRPr>
    </a:lvl6pPr>
    <a:lvl7pPr marL="3291576" algn="l" defTabSz="1097192" rtl="0" eaLnBrk="1" latinLnBrk="0" hangingPunct="1">
      <a:defRPr sz="1440" kern="1200">
        <a:solidFill>
          <a:schemeClr val="tx1"/>
        </a:solidFill>
        <a:latin typeface="+mn-lt"/>
        <a:ea typeface="+mn-ea"/>
        <a:cs typeface="+mn-cs"/>
      </a:defRPr>
    </a:lvl7pPr>
    <a:lvl8pPr marL="3840173" algn="l" defTabSz="1097192" rtl="0" eaLnBrk="1" latinLnBrk="0" hangingPunct="1">
      <a:defRPr sz="1440" kern="1200">
        <a:solidFill>
          <a:schemeClr val="tx1"/>
        </a:solidFill>
        <a:latin typeface="+mn-lt"/>
        <a:ea typeface="+mn-ea"/>
        <a:cs typeface="+mn-cs"/>
      </a:defRPr>
    </a:lvl8pPr>
    <a:lvl9pPr marL="4388770" algn="l" defTabSz="1097192" rtl="0" eaLnBrk="1" latinLnBrk="0" hangingPunct="1">
      <a:defRPr sz="144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60" userDrawn="1">
          <p15:clr>
            <a:srgbClr val="F26B43"/>
          </p15:clr>
        </p15:guide>
        <p15:guide id="2" pos="288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NUL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03034A-AE70-7B02-C5CD-2B5DCAA8C5E3}"/>
              </a:ext>
            </a:extLst>
          </p:cNvPr>
          <p:cNvSpPr/>
          <p:nvPr userDrawn="1"/>
        </p:nvSpPr>
        <p:spPr>
          <a:xfrm>
            <a:off x="-1" y="0"/>
            <a:ext cx="6849978" cy="8229600"/>
          </a:xfrm>
          <a:prstGeom prst="rect">
            <a:avLst/>
          </a:prstGeom>
          <a:solidFill>
            <a:srgbClr val="0F3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8F75F3AF-81EA-4E78-1B86-55300B28EA3B}"/>
                  </a:ext>
                </a:extLst>
              </p14:cNvPr>
              <p14:cNvContentPartPr/>
              <p14:nvPr userDrawn="1"/>
            </p14:nvContentPartPr>
            <p14:xfrm>
              <a:off x="6908880" y="-385173"/>
              <a:ext cx="18661" cy="18661"/>
            </p14:xfrm>
          </p:contentPart>
        </mc:Choice>
        <mc:Fallback xmlns="">
          <p:pic>
            <p:nvPicPr>
              <p:cNvPr id="6" name="Ink 5">
                <a:extLst>
                  <a:ext uri="{FF2B5EF4-FFF2-40B4-BE49-F238E27FC236}">
                    <a16:creationId xmlns:a16="http://schemas.microsoft.com/office/drawing/2014/main" id="{8F75F3AF-81EA-4E78-1B86-55300B28EA3B}"/>
                  </a:ext>
                </a:extLst>
              </p:cNvPr>
              <p:cNvPicPr/>
              <p:nvPr/>
            </p:nvPicPr>
            <p:blipFill>
              <a:blip r:embed="rId3"/>
              <a:stretch>
                <a:fillRect/>
              </a:stretch>
            </p:blipFill>
            <p:spPr>
              <a:xfrm>
                <a:off x="5975830" y="-518466"/>
                <a:ext cx="1866100" cy="282581"/>
              </a:xfrm>
              <a:prstGeom prst="rect">
                <a:avLst/>
              </a:prstGeom>
            </p:spPr>
          </p:pic>
        </mc:Fallback>
      </mc:AlternateContent>
      <p:sp>
        <p:nvSpPr>
          <p:cNvPr id="8" name="Picture Placeholder 12">
            <a:extLst>
              <a:ext uri="{FF2B5EF4-FFF2-40B4-BE49-F238E27FC236}">
                <a16:creationId xmlns:a16="http://schemas.microsoft.com/office/drawing/2014/main" id="{46B77502-0F94-3613-912A-5D9416DCAA47}"/>
              </a:ext>
            </a:extLst>
          </p:cNvPr>
          <p:cNvSpPr>
            <a:spLocks noGrp="1"/>
          </p:cNvSpPr>
          <p:nvPr>
            <p:ph type="pic" sz="quarter" idx="22"/>
          </p:nvPr>
        </p:nvSpPr>
        <p:spPr>
          <a:xfrm>
            <a:off x="6848856" y="0"/>
            <a:ext cx="7780421" cy="8229600"/>
          </a:xfrm>
        </p:spPr>
        <p:txBody>
          <a:bodyPr/>
          <a:lstStyle>
            <a:lvl1pPr marL="0" indent="0">
              <a:buFontTx/>
              <a:buNone/>
              <a:defRPr sz="1600"/>
            </a:lvl1pPr>
          </a:lstStyle>
          <a:p>
            <a:r>
              <a:rPr lang="en-US" dirty="0"/>
              <a:t>Click icon to add picture</a:t>
            </a:r>
          </a:p>
          <a:p>
            <a:endParaRPr lang="en-US" dirty="0"/>
          </a:p>
        </p:txBody>
      </p:sp>
      <p:sp>
        <p:nvSpPr>
          <p:cNvPr id="2" name="Title 1">
            <a:extLst>
              <a:ext uri="{FF2B5EF4-FFF2-40B4-BE49-F238E27FC236}">
                <a16:creationId xmlns:a16="http://schemas.microsoft.com/office/drawing/2014/main" id="{81194BF0-3C3C-284B-7CF0-4599E1EB5628}"/>
              </a:ext>
            </a:extLst>
          </p:cNvPr>
          <p:cNvSpPr>
            <a:spLocks noGrp="1"/>
          </p:cNvSpPr>
          <p:nvPr>
            <p:ph type="title"/>
          </p:nvPr>
        </p:nvSpPr>
        <p:spPr>
          <a:xfrm>
            <a:off x="1042416" y="3840480"/>
            <a:ext cx="4800600" cy="1417320"/>
          </a:xfrm>
        </p:spPr>
        <p:txBody>
          <a:bodyPr lIns="0" rIns="0" anchor="ctr" anchorCtr="0"/>
          <a:lstStyle>
            <a:lvl1pPr>
              <a:lnSpc>
                <a:spcPct val="90000"/>
              </a:lnSpc>
              <a:defRPr sz="3600">
                <a:solidFill>
                  <a:schemeClr val="bg1"/>
                </a:solidFill>
              </a:defRPr>
            </a:lvl1pPr>
          </a:lstStyle>
          <a:p>
            <a:r>
              <a:rPr lang="en-US" dirty="0"/>
              <a:t>Click to edit Master title style</a:t>
            </a:r>
          </a:p>
        </p:txBody>
      </p:sp>
      <p:sp>
        <p:nvSpPr>
          <p:cNvPr id="5" name="Text Placeholder 18">
            <a:extLst>
              <a:ext uri="{FF2B5EF4-FFF2-40B4-BE49-F238E27FC236}">
                <a16:creationId xmlns:a16="http://schemas.microsoft.com/office/drawing/2014/main" id="{484F5CA3-1987-A0B5-EAAE-3C7EAD4F4BB8}"/>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dirty="0"/>
              <a:t>Add Text  |  Add Date</a:t>
            </a:r>
          </a:p>
        </p:txBody>
      </p:sp>
      <p:pic>
        <p:nvPicPr>
          <p:cNvPr id="4" name="Picture 3">
            <a:extLst>
              <a:ext uri="{FF2B5EF4-FFF2-40B4-BE49-F238E27FC236}">
                <a16:creationId xmlns:a16="http://schemas.microsoft.com/office/drawing/2014/main" id="{6103B6C1-341C-2AA7-9B1F-102DFF2D934A}"/>
              </a:ext>
            </a:extLst>
          </p:cNvPr>
          <p:cNvPicPr>
            <a:picLocks noChangeAspect="1"/>
          </p:cNvPicPr>
          <p:nvPr userDrawn="1"/>
        </p:nvPicPr>
        <p:blipFill>
          <a:blip r:embed="rId4"/>
          <a:stretch>
            <a:fillRect/>
          </a:stretch>
        </p:blipFill>
        <p:spPr>
          <a:xfrm>
            <a:off x="960120" y="3172968"/>
            <a:ext cx="2267712" cy="201202"/>
          </a:xfrm>
          <a:prstGeom prst="rect">
            <a:avLst/>
          </a:prstGeom>
        </p:spPr>
      </p:pic>
    </p:spTree>
    <p:extLst>
      <p:ext uri="{BB962C8B-B14F-4D97-AF65-F5344CB8AC3E}">
        <p14:creationId xmlns:p14="http://schemas.microsoft.com/office/powerpoint/2010/main" val="354381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_Imag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7662672" y="1680784"/>
            <a:ext cx="6172200" cy="5786815"/>
          </a:xfrm>
          <a:prstGeom prst="rect">
            <a:avLst/>
          </a:prstGeom>
        </p:spPr>
        <p:txBody>
          <a:bodyPr/>
          <a:lstStyle>
            <a:lvl1pPr marL="0" indent="0">
              <a:buNone/>
              <a:defRPr/>
            </a:lvl1pPr>
          </a:lstStyle>
          <a:p>
            <a:endParaRPr lang="en-US" dirty="0"/>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1928982"/>
            <a:ext cx="6208776" cy="222246"/>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258574"/>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6D94E95F-8BFE-2881-439B-7CEBB4F0845E}"/>
              </a:ext>
            </a:extLst>
          </p:cNvPr>
          <p:cNvSpPr>
            <a:spLocks noGrp="1"/>
          </p:cNvSpPr>
          <p:nvPr>
            <p:ph type="body" sz="quarter" idx="21" hasCustomPrompt="1"/>
          </p:nvPr>
        </p:nvSpPr>
        <p:spPr>
          <a:xfrm>
            <a:off x="762000" y="2817256"/>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4" name="Text Placeholder 10">
            <a:extLst>
              <a:ext uri="{FF2B5EF4-FFF2-40B4-BE49-F238E27FC236}">
                <a16:creationId xmlns:a16="http://schemas.microsoft.com/office/drawing/2014/main" id="{413B790E-3066-65CB-2F63-6DF2A8B9D7EB}"/>
              </a:ext>
            </a:extLst>
          </p:cNvPr>
          <p:cNvSpPr>
            <a:spLocks noGrp="1"/>
          </p:cNvSpPr>
          <p:nvPr>
            <p:ph type="body" sz="quarter" idx="22" hasCustomPrompt="1"/>
          </p:nvPr>
        </p:nvSpPr>
        <p:spPr>
          <a:xfrm>
            <a:off x="762000" y="3146848"/>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BA664E7B-40AF-FFD9-B322-1843524FF0B2}"/>
              </a:ext>
            </a:extLst>
          </p:cNvPr>
          <p:cNvSpPr>
            <a:spLocks noGrp="1"/>
          </p:cNvSpPr>
          <p:nvPr>
            <p:ph type="body" sz="quarter" idx="23" hasCustomPrompt="1"/>
          </p:nvPr>
        </p:nvSpPr>
        <p:spPr>
          <a:xfrm>
            <a:off x="762000" y="3710650"/>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6" name="Text Placeholder 10">
            <a:extLst>
              <a:ext uri="{FF2B5EF4-FFF2-40B4-BE49-F238E27FC236}">
                <a16:creationId xmlns:a16="http://schemas.microsoft.com/office/drawing/2014/main" id="{0533908D-56F2-A2EE-AB81-D3C9E416206A}"/>
              </a:ext>
            </a:extLst>
          </p:cNvPr>
          <p:cNvSpPr>
            <a:spLocks noGrp="1"/>
          </p:cNvSpPr>
          <p:nvPr>
            <p:ph type="body" sz="quarter" idx="24" hasCustomPrompt="1"/>
          </p:nvPr>
        </p:nvSpPr>
        <p:spPr>
          <a:xfrm>
            <a:off x="762000" y="4040242"/>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A184170E-A8CB-5319-42ED-5A3A76067718}"/>
              </a:ext>
            </a:extLst>
          </p:cNvPr>
          <p:cNvSpPr>
            <a:spLocks noGrp="1"/>
          </p:cNvSpPr>
          <p:nvPr>
            <p:ph type="body" sz="quarter" idx="25" hasCustomPrompt="1"/>
          </p:nvPr>
        </p:nvSpPr>
        <p:spPr>
          <a:xfrm>
            <a:off x="762000" y="4630337"/>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8" name="Text Placeholder 10">
            <a:extLst>
              <a:ext uri="{FF2B5EF4-FFF2-40B4-BE49-F238E27FC236}">
                <a16:creationId xmlns:a16="http://schemas.microsoft.com/office/drawing/2014/main" id="{3BE7E1B3-BB11-75AE-C154-05334BCB66AF}"/>
              </a:ext>
            </a:extLst>
          </p:cNvPr>
          <p:cNvSpPr>
            <a:spLocks noGrp="1"/>
          </p:cNvSpPr>
          <p:nvPr>
            <p:ph type="body" sz="quarter" idx="26" hasCustomPrompt="1"/>
          </p:nvPr>
        </p:nvSpPr>
        <p:spPr>
          <a:xfrm>
            <a:off x="762000" y="4959929"/>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A284576-58F4-8AF8-4FFA-007FB6B257C1}"/>
              </a:ext>
            </a:extLst>
          </p:cNvPr>
          <p:cNvSpPr>
            <a:spLocks noGrp="1"/>
          </p:cNvSpPr>
          <p:nvPr>
            <p:ph type="body" sz="quarter" idx="27" hasCustomPrompt="1"/>
          </p:nvPr>
        </p:nvSpPr>
        <p:spPr>
          <a:xfrm>
            <a:off x="762000" y="5518611"/>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0" name="Text Placeholder 10">
            <a:extLst>
              <a:ext uri="{FF2B5EF4-FFF2-40B4-BE49-F238E27FC236}">
                <a16:creationId xmlns:a16="http://schemas.microsoft.com/office/drawing/2014/main" id="{D9C46712-CB28-F581-AD84-F26880A2C782}"/>
              </a:ext>
            </a:extLst>
          </p:cNvPr>
          <p:cNvSpPr>
            <a:spLocks noGrp="1"/>
          </p:cNvSpPr>
          <p:nvPr>
            <p:ph type="body" sz="quarter" idx="28" hasCustomPrompt="1"/>
          </p:nvPr>
        </p:nvSpPr>
        <p:spPr>
          <a:xfrm>
            <a:off x="762000" y="5848203"/>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1" name="Text Placeholder 10">
            <a:extLst>
              <a:ext uri="{FF2B5EF4-FFF2-40B4-BE49-F238E27FC236}">
                <a16:creationId xmlns:a16="http://schemas.microsoft.com/office/drawing/2014/main" id="{809BB1C5-83A9-389F-060F-5169694E3FC6}"/>
              </a:ext>
            </a:extLst>
          </p:cNvPr>
          <p:cNvSpPr>
            <a:spLocks noGrp="1"/>
          </p:cNvSpPr>
          <p:nvPr>
            <p:ph type="body" sz="quarter" idx="29" hasCustomPrompt="1"/>
          </p:nvPr>
        </p:nvSpPr>
        <p:spPr>
          <a:xfrm>
            <a:off x="762000" y="6412005"/>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2" name="Text Placeholder 10">
            <a:extLst>
              <a:ext uri="{FF2B5EF4-FFF2-40B4-BE49-F238E27FC236}">
                <a16:creationId xmlns:a16="http://schemas.microsoft.com/office/drawing/2014/main" id="{1B07DE63-B085-7947-0034-8B56B4639066}"/>
              </a:ext>
            </a:extLst>
          </p:cNvPr>
          <p:cNvSpPr>
            <a:spLocks noGrp="1"/>
          </p:cNvSpPr>
          <p:nvPr>
            <p:ph type="body" sz="quarter" idx="30" hasCustomPrompt="1"/>
          </p:nvPr>
        </p:nvSpPr>
        <p:spPr>
          <a:xfrm>
            <a:off x="762000" y="6741597"/>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Slide Number Placeholder 5">
            <a:extLst>
              <a:ext uri="{FF2B5EF4-FFF2-40B4-BE49-F238E27FC236}">
                <a16:creationId xmlns:a16="http://schemas.microsoft.com/office/drawing/2014/main" id="{88DBAABD-3415-3E11-B57C-8A9C037E13A6}"/>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Title 1">
            <a:extLst>
              <a:ext uri="{FF2B5EF4-FFF2-40B4-BE49-F238E27FC236}">
                <a16:creationId xmlns:a16="http://schemas.microsoft.com/office/drawing/2014/main" id="{34E58ACE-5CEA-EB99-FE39-93CD2A53F5C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6" name="Text Placeholder 6">
            <a:extLst>
              <a:ext uri="{FF2B5EF4-FFF2-40B4-BE49-F238E27FC236}">
                <a16:creationId xmlns:a16="http://schemas.microsoft.com/office/drawing/2014/main" id="{755730D0-9FD6-F270-6716-C59113709FFC}"/>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10119299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_Image/Copy">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C5A0068-4AC2-C974-C1A6-AA51A8C4577E}"/>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9" name="Rectangle 8">
            <a:extLst>
              <a:ext uri="{FF2B5EF4-FFF2-40B4-BE49-F238E27FC236}">
                <a16:creationId xmlns:a16="http://schemas.microsoft.com/office/drawing/2014/main" id="{4684CB3F-0EFB-DE34-2949-B70243104501}"/>
              </a:ext>
            </a:extLst>
          </p:cNvPr>
          <p:cNvSpPr/>
          <p:nvPr userDrawn="1"/>
        </p:nvSpPr>
        <p:spPr>
          <a:xfrm>
            <a:off x="9578961" y="87406"/>
            <a:ext cx="5051442" cy="8149817"/>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2408353"/>
            <a:ext cx="3848100" cy="222246"/>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737945"/>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8B81F689-634B-5266-7548-9114B34432A9}"/>
              </a:ext>
            </a:extLst>
          </p:cNvPr>
          <p:cNvSpPr>
            <a:spLocks noGrp="1"/>
          </p:cNvSpPr>
          <p:nvPr>
            <p:ph type="body" sz="quarter" idx="21" hasCustomPrompt="1"/>
          </p:nvPr>
        </p:nvSpPr>
        <p:spPr>
          <a:xfrm>
            <a:off x="762000" y="4047582"/>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1" name="Text Placeholder 10">
            <a:extLst>
              <a:ext uri="{FF2B5EF4-FFF2-40B4-BE49-F238E27FC236}">
                <a16:creationId xmlns:a16="http://schemas.microsoft.com/office/drawing/2014/main" id="{3338C45F-255C-D05F-FDEA-8F398398B9D0}"/>
              </a:ext>
            </a:extLst>
          </p:cNvPr>
          <p:cNvSpPr>
            <a:spLocks noGrp="1"/>
          </p:cNvSpPr>
          <p:nvPr>
            <p:ph type="body" sz="quarter" idx="22" hasCustomPrompt="1"/>
          </p:nvPr>
        </p:nvSpPr>
        <p:spPr>
          <a:xfrm>
            <a:off x="762000" y="4377174"/>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45D7400D-19A0-2E3B-1702-66EF61F22EC5}"/>
              </a:ext>
            </a:extLst>
          </p:cNvPr>
          <p:cNvSpPr>
            <a:spLocks noGrp="1"/>
          </p:cNvSpPr>
          <p:nvPr>
            <p:ph type="body" sz="quarter" idx="23" hasCustomPrompt="1"/>
          </p:nvPr>
        </p:nvSpPr>
        <p:spPr>
          <a:xfrm>
            <a:off x="762000" y="5702968"/>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4" name="Text Placeholder 10">
            <a:extLst>
              <a:ext uri="{FF2B5EF4-FFF2-40B4-BE49-F238E27FC236}">
                <a16:creationId xmlns:a16="http://schemas.microsoft.com/office/drawing/2014/main" id="{A952489E-6D77-F1AD-7EFA-D6F7C7ACE9CC}"/>
              </a:ext>
            </a:extLst>
          </p:cNvPr>
          <p:cNvSpPr>
            <a:spLocks noGrp="1"/>
          </p:cNvSpPr>
          <p:nvPr>
            <p:ph type="body" sz="quarter" idx="24" hasCustomPrompt="1"/>
          </p:nvPr>
        </p:nvSpPr>
        <p:spPr>
          <a:xfrm>
            <a:off x="762000" y="6032560"/>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F5CD718-F92E-8A4A-F4A6-F697D431EEDD}"/>
              </a:ext>
            </a:extLst>
          </p:cNvPr>
          <p:cNvSpPr>
            <a:spLocks noGrp="1"/>
          </p:cNvSpPr>
          <p:nvPr>
            <p:ph type="body" sz="quarter" idx="25" hasCustomPrompt="1"/>
          </p:nvPr>
        </p:nvSpPr>
        <p:spPr>
          <a:xfrm>
            <a:off x="5372100" y="2408353"/>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6" name="Text Placeholder 10">
            <a:extLst>
              <a:ext uri="{FF2B5EF4-FFF2-40B4-BE49-F238E27FC236}">
                <a16:creationId xmlns:a16="http://schemas.microsoft.com/office/drawing/2014/main" id="{46D43D5E-0E95-80C6-84B5-812465370454}"/>
              </a:ext>
            </a:extLst>
          </p:cNvPr>
          <p:cNvSpPr>
            <a:spLocks noGrp="1"/>
          </p:cNvSpPr>
          <p:nvPr>
            <p:ph type="body" sz="quarter" idx="26" hasCustomPrompt="1"/>
          </p:nvPr>
        </p:nvSpPr>
        <p:spPr>
          <a:xfrm>
            <a:off x="5372100" y="2737945"/>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C0D7A44A-5184-0105-6DBE-1A244720F140}"/>
              </a:ext>
            </a:extLst>
          </p:cNvPr>
          <p:cNvSpPr>
            <a:spLocks noGrp="1"/>
          </p:cNvSpPr>
          <p:nvPr>
            <p:ph type="body" sz="quarter" idx="27" hasCustomPrompt="1"/>
          </p:nvPr>
        </p:nvSpPr>
        <p:spPr>
          <a:xfrm>
            <a:off x="5372100" y="4047582"/>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8" name="Text Placeholder 10">
            <a:extLst>
              <a:ext uri="{FF2B5EF4-FFF2-40B4-BE49-F238E27FC236}">
                <a16:creationId xmlns:a16="http://schemas.microsoft.com/office/drawing/2014/main" id="{E8C53F9F-A92A-8497-5227-8AF495B073D1}"/>
              </a:ext>
            </a:extLst>
          </p:cNvPr>
          <p:cNvSpPr>
            <a:spLocks noGrp="1"/>
          </p:cNvSpPr>
          <p:nvPr>
            <p:ph type="body" sz="quarter" idx="28" hasCustomPrompt="1"/>
          </p:nvPr>
        </p:nvSpPr>
        <p:spPr>
          <a:xfrm>
            <a:off x="5372100" y="4377174"/>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A9FDCB23-90D4-9785-728A-3B017559980A}"/>
              </a:ext>
            </a:extLst>
          </p:cNvPr>
          <p:cNvSpPr>
            <a:spLocks noGrp="1"/>
          </p:cNvSpPr>
          <p:nvPr>
            <p:ph type="body" sz="quarter" idx="29" hasCustomPrompt="1"/>
          </p:nvPr>
        </p:nvSpPr>
        <p:spPr>
          <a:xfrm>
            <a:off x="5372100" y="5702968"/>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0" name="Text Placeholder 10">
            <a:extLst>
              <a:ext uri="{FF2B5EF4-FFF2-40B4-BE49-F238E27FC236}">
                <a16:creationId xmlns:a16="http://schemas.microsoft.com/office/drawing/2014/main" id="{A8EFE32A-ECAB-52E2-A799-ABE7DD09F3D6}"/>
              </a:ext>
            </a:extLst>
          </p:cNvPr>
          <p:cNvSpPr>
            <a:spLocks noGrp="1"/>
          </p:cNvSpPr>
          <p:nvPr>
            <p:ph type="body" sz="quarter" idx="30" hasCustomPrompt="1"/>
          </p:nvPr>
        </p:nvSpPr>
        <p:spPr>
          <a:xfrm>
            <a:off x="5372100" y="6032560"/>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9578958" y="82799"/>
            <a:ext cx="5051442" cy="8149817"/>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3E77D711-A23A-B458-E730-236DA59F354D}"/>
              </a:ext>
            </a:extLst>
          </p:cNvPr>
          <p:cNvSpPr>
            <a:spLocks noGrp="1"/>
          </p:cNvSpPr>
          <p:nvPr>
            <p:ph type="title"/>
          </p:nvPr>
        </p:nvSpPr>
        <p:spPr>
          <a:xfrm>
            <a:off x="548640" y="274320"/>
            <a:ext cx="8900160"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42272940-41F7-FE68-F6C1-66CE119863B4}"/>
              </a:ext>
            </a:extLst>
          </p:cNvPr>
          <p:cNvSpPr>
            <a:spLocks noGrp="1"/>
          </p:cNvSpPr>
          <p:nvPr>
            <p:ph type="body" sz="quarter" idx="11" hasCustomPrompt="1"/>
          </p:nvPr>
        </p:nvSpPr>
        <p:spPr>
          <a:xfrm>
            <a:off x="548640" y="1335024"/>
            <a:ext cx="890016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953657031"/>
      </p:ext>
    </p:extLst>
  </p:cSld>
  <p:clrMapOvr>
    <a:masterClrMapping/>
  </p:clrMapOvr>
  <p:extLst>
    <p:ext uri="{DCECCB84-F9BA-43D5-87BE-67443E8EF086}">
      <p15:sldGuideLst xmlns:p15="http://schemas.microsoft.com/office/powerpoint/2012/main">
        <p15:guide id="11" pos="3384" userDrawn="1">
          <p15:clr>
            <a:srgbClr val="FBAE40"/>
          </p15:clr>
        </p15:guide>
        <p15:guide id="12" pos="5952" userDrawn="1">
          <p15:clr>
            <a:srgbClr val="FBAE40"/>
          </p15:clr>
        </p15:guide>
        <p15:guide id="13" pos="29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58952" y="3145536"/>
            <a:ext cx="3848102"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3" name="Text Placeholder 10">
            <a:extLst>
              <a:ext uri="{FF2B5EF4-FFF2-40B4-BE49-F238E27FC236}">
                <a16:creationId xmlns:a16="http://schemas.microsoft.com/office/drawing/2014/main" id="{9D0F4AF9-7924-589D-4F41-19E9C60D29CF}"/>
              </a:ext>
            </a:extLst>
          </p:cNvPr>
          <p:cNvSpPr>
            <a:spLocks noGrp="1"/>
          </p:cNvSpPr>
          <p:nvPr>
            <p:ph type="body" sz="quarter" idx="16" hasCustomPrompt="1"/>
          </p:nvPr>
        </p:nvSpPr>
        <p:spPr>
          <a:xfrm>
            <a:off x="10020300" y="3145536"/>
            <a:ext cx="384810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4" name="Text Placeholder 10">
            <a:extLst>
              <a:ext uri="{FF2B5EF4-FFF2-40B4-BE49-F238E27FC236}">
                <a16:creationId xmlns:a16="http://schemas.microsoft.com/office/drawing/2014/main" id="{3F3B7572-45F2-6963-876B-75A45CC1C1DF}"/>
              </a:ext>
            </a:extLst>
          </p:cNvPr>
          <p:cNvSpPr>
            <a:spLocks noGrp="1"/>
          </p:cNvSpPr>
          <p:nvPr>
            <p:ph type="body" sz="quarter" idx="17" hasCustomPrompt="1"/>
          </p:nvPr>
        </p:nvSpPr>
        <p:spPr>
          <a:xfrm>
            <a:off x="5372100" y="3145536"/>
            <a:ext cx="387858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58952" y="2240280"/>
            <a:ext cx="3843581" cy="6858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6" name="Text Placeholder 10">
            <a:extLst>
              <a:ext uri="{FF2B5EF4-FFF2-40B4-BE49-F238E27FC236}">
                <a16:creationId xmlns:a16="http://schemas.microsoft.com/office/drawing/2014/main" id="{763B8B3C-C8A1-B0E1-BD14-46869C292F79}"/>
              </a:ext>
            </a:extLst>
          </p:cNvPr>
          <p:cNvSpPr>
            <a:spLocks noGrp="1"/>
          </p:cNvSpPr>
          <p:nvPr>
            <p:ph type="body" sz="quarter" idx="20" hasCustomPrompt="1"/>
          </p:nvPr>
        </p:nvSpPr>
        <p:spPr>
          <a:xfrm>
            <a:off x="5372100" y="2240280"/>
            <a:ext cx="3881679" cy="685800"/>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10" name="Text Placeholder 10">
            <a:extLst>
              <a:ext uri="{FF2B5EF4-FFF2-40B4-BE49-F238E27FC236}">
                <a16:creationId xmlns:a16="http://schemas.microsoft.com/office/drawing/2014/main" id="{8F971990-2CA5-6975-F865-D492653D8563}"/>
              </a:ext>
            </a:extLst>
          </p:cNvPr>
          <p:cNvSpPr>
            <a:spLocks noGrp="1"/>
          </p:cNvSpPr>
          <p:nvPr>
            <p:ph type="body" sz="quarter" idx="21" hasCustomPrompt="1"/>
          </p:nvPr>
        </p:nvSpPr>
        <p:spPr>
          <a:xfrm>
            <a:off x="10020300" y="2240280"/>
            <a:ext cx="3848100" cy="685800"/>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7" name="Slide Number Placeholder 5">
            <a:extLst>
              <a:ext uri="{FF2B5EF4-FFF2-40B4-BE49-F238E27FC236}">
                <a16:creationId xmlns:a16="http://schemas.microsoft.com/office/drawing/2014/main" id="{35354D4B-1D7B-EA4C-76CE-9D7FE6583DA0}"/>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1" name="Title 1">
            <a:extLst>
              <a:ext uri="{FF2B5EF4-FFF2-40B4-BE49-F238E27FC236}">
                <a16:creationId xmlns:a16="http://schemas.microsoft.com/office/drawing/2014/main" id="{B8816617-7D04-55C5-D245-88FC6410E399}"/>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2" name="Text Placeholder 6">
            <a:extLst>
              <a:ext uri="{FF2B5EF4-FFF2-40B4-BE49-F238E27FC236}">
                <a16:creationId xmlns:a16="http://schemas.microsoft.com/office/drawing/2014/main" id="{940DD898-F9F3-B6E0-0C35-CBB04DF33B9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8" name="Text Placeholder 7">
            <a:extLst>
              <a:ext uri="{FF2B5EF4-FFF2-40B4-BE49-F238E27FC236}">
                <a16:creationId xmlns:a16="http://schemas.microsoft.com/office/drawing/2014/main" id="{B597BF23-0002-C36E-9CF3-38CFDB6B03D2}"/>
              </a:ext>
            </a:extLst>
          </p:cNvPr>
          <p:cNvSpPr>
            <a:spLocks noGrp="1"/>
          </p:cNvSpPr>
          <p:nvPr>
            <p:ph type="body" sz="quarter" idx="22"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3734601279"/>
      </p:ext>
    </p:extLst>
  </p:cSld>
  <p:clrMapOvr>
    <a:masterClrMapping/>
  </p:clrMapOvr>
  <p:extLst>
    <p:ext uri="{DCECCB84-F9BA-43D5-87BE-67443E8EF086}">
      <p15:sldGuideLst xmlns:p15="http://schemas.microsoft.com/office/powerpoint/2012/main">
        <p15:guide id="2" pos="480"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_ImageFooter">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1F7FBFF-1B7C-630A-7746-77BE97B8C5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8640" y="7806462"/>
            <a:ext cx="1688036" cy="149770"/>
          </a:xfrm>
          <a:prstGeom prst="rect">
            <a:avLst/>
          </a:prstGeom>
        </p:spPr>
      </p:pic>
      <p:sp>
        <p:nvSpPr>
          <p:cNvPr id="7" name="Text Placeholder 10">
            <a:extLst>
              <a:ext uri="{FF2B5EF4-FFF2-40B4-BE49-F238E27FC236}">
                <a16:creationId xmlns:a16="http://schemas.microsoft.com/office/drawing/2014/main" id="{1B5BC079-F71A-96F6-0E0C-F7CCF9BDB993}"/>
              </a:ext>
            </a:extLst>
          </p:cNvPr>
          <p:cNvSpPr>
            <a:spLocks noGrp="1"/>
          </p:cNvSpPr>
          <p:nvPr>
            <p:ph type="body" sz="quarter" idx="15" hasCustomPrompt="1"/>
          </p:nvPr>
        </p:nvSpPr>
        <p:spPr>
          <a:xfrm>
            <a:off x="758952"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4D897D46-D89F-A1B0-2D53-425F490C033E}"/>
              </a:ext>
            </a:extLst>
          </p:cNvPr>
          <p:cNvSpPr>
            <a:spLocks noGrp="1"/>
          </p:cNvSpPr>
          <p:nvPr>
            <p:ph type="body" sz="quarter" idx="16" hasCustomPrompt="1"/>
          </p:nvPr>
        </p:nvSpPr>
        <p:spPr>
          <a:xfrm>
            <a:off x="10019656"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B694F0DC-BDCE-6CF4-F946-AD5CCF5E513F}"/>
              </a:ext>
            </a:extLst>
          </p:cNvPr>
          <p:cNvSpPr>
            <a:spLocks noGrp="1"/>
          </p:cNvSpPr>
          <p:nvPr>
            <p:ph type="body" sz="quarter" idx="17" hasCustomPrompt="1"/>
          </p:nvPr>
        </p:nvSpPr>
        <p:spPr>
          <a:xfrm>
            <a:off x="5394960"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3D11726D-3A1A-652B-8172-A963658881EB}"/>
              </a:ext>
            </a:extLst>
          </p:cNvPr>
          <p:cNvSpPr>
            <a:spLocks noGrp="1"/>
          </p:cNvSpPr>
          <p:nvPr>
            <p:ph type="body" sz="quarter" idx="19" hasCustomPrompt="1"/>
          </p:nvPr>
        </p:nvSpPr>
        <p:spPr>
          <a:xfrm>
            <a:off x="758952" y="1964898"/>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lvl="0"/>
            <a:r>
              <a:rPr lang="en-US" dirty="0"/>
              <a:t>This is what a two-line</a:t>
            </a:r>
            <a:br>
              <a:rPr lang="en-US" dirty="0"/>
            </a:br>
            <a:r>
              <a:rPr lang="en-US" dirty="0"/>
              <a:t>header looks like.</a:t>
            </a:r>
          </a:p>
        </p:txBody>
      </p:sp>
      <p:sp>
        <p:nvSpPr>
          <p:cNvPr id="4" name="Text Placeholder 10">
            <a:extLst>
              <a:ext uri="{FF2B5EF4-FFF2-40B4-BE49-F238E27FC236}">
                <a16:creationId xmlns:a16="http://schemas.microsoft.com/office/drawing/2014/main" id="{6813C499-EF0E-FEAC-A5CA-8331C9C083EF}"/>
              </a:ext>
            </a:extLst>
          </p:cNvPr>
          <p:cNvSpPr>
            <a:spLocks noGrp="1"/>
          </p:cNvSpPr>
          <p:nvPr>
            <p:ph type="body" sz="quarter" idx="20" hasCustomPrompt="1"/>
          </p:nvPr>
        </p:nvSpPr>
        <p:spPr>
          <a:xfrm>
            <a:off x="5390829" y="1964898"/>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lvl="0"/>
            <a:r>
              <a:rPr lang="en-US" dirty="0"/>
              <a:t>This is what a two-line</a:t>
            </a:r>
            <a:br>
              <a:rPr lang="en-US" dirty="0"/>
            </a:br>
            <a:r>
              <a:rPr lang="en-US" dirty="0"/>
              <a:t>header looks like.</a:t>
            </a:r>
          </a:p>
        </p:txBody>
      </p:sp>
      <p:sp>
        <p:nvSpPr>
          <p:cNvPr id="5" name="Text Placeholder 10">
            <a:extLst>
              <a:ext uri="{FF2B5EF4-FFF2-40B4-BE49-F238E27FC236}">
                <a16:creationId xmlns:a16="http://schemas.microsoft.com/office/drawing/2014/main" id="{74B097D1-203E-D0E7-1B04-6752B64F0196}"/>
              </a:ext>
            </a:extLst>
          </p:cNvPr>
          <p:cNvSpPr>
            <a:spLocks noGrp="1"/>
          </p:cNvSpPr>
          <p:nvPr>
            <p:ph type="body" sz="quarter" idx="21" hasCustomPrompt="1"/>
          </p:nvPr>
        </p:nvSpPr>
        <p:spPr>
          <a:xfrm>
            <a:off x="10019656" y="1965960"/>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cxnSp>
        <p:nvCxnSpPr>
          <p:cNvPr id="6" name="Straight Connector 5">
            <a:extLst>
              <a:ext uri="{FF2B5EF4-FFF2-40B4-BE49-F238E27FC236}">
                <a16:creationId xmlns:a16="http://schemas.microsoft.com/office/drawing/2014/main" id="{3FA593F0-E22A-F366-FFD2-389AA34F7CE2}"/>
              </a:ext>
            </a:extLst>
          </p:cNvPr>
          <p:cNvCxnSpPr>
            <a:cxnSpLocks/>
          </p:cNvCxnSpPr>
          <p:nvPr userDrawn="1"/>
        </p:nvCxnSpPr>
        <p:spPr>
          <a:xfrm>
            <a:off x="758952"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BDF561F-A270-1FDD-1EDB-8F39955BAC71}"/>
              </a:ext>
            </a:extLst>
          </p:cNvPr>
          <p:cNvCxnSpPr>
            <a:cxnSpLocks/>
          </p:cNvCxnSpPr>
          <p:nvPr userDrawn="1"/>
        </p:nvCxnSpPr>
        <p:spPr>
          <a:xfrm>
            <a:off x="5391912"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DDBC018-D8A8-3A6B-462A-720125C6CF22}"/>
              </a:ext>
            </a:extLst>
          </p:cNvPr>
          <p:cNvCxnSpPr>
            <a:cxnSpLocks/>
          </p:cNvCxnSpPr>
          <p:nvPr userDrawn="1"/>
        </p:nvCxnSpPr>
        <p:spPr>
          <a:xfrm>
            <a:off x="10021824"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7" name="Slide Number Placeholder 5">
            <a:extLst>
              <a:ext uri="{FF2B5EF4-FFF2-40B4-BE49-F238E27FC236}">
                <a16:creationId xmlns:a16="http://schemas.microsoft.com/office/drawing/2014/main" id="{A8EA58AF-9288-DB35-E470-2B50D9E3405A}"/>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8" name="Picture Placeholder 7">
            <a:extLst>
              <a:ext uri="{FF2B5EF4-FFF2-40B4-BE49-F238E27FC236}">
                <a16:creationId xmlns:a16="http://schemas.microsoft.com/office/drawing/2014/main" id="{4E9B7FB1-5C94-E3DC-B8A3-559E3EAED3AF}"/>
              </a:ext>
            </a:extLst>
          </p:cNvPr>
          <p:cNvSpPr>
            <a:spLocks noGrp="1"/>
          </p:cNvSpPr>
          <p:nvPr>
            <p:ph type="pic" sz="quarter" idx="22"/>
          </p:nvPr>
        </p:nvSpPr>
        <p:spPr>
          <a:xfrm>
            <a:off x="0" y="6983174"/>
            <a:ext cx="14630400" cy="1246426"/>
          </a:xfrm>
          <a:prstGeom prst="rect">
            <a:avLst/>
          </a:prstGeom>
          <a:solidFill>
            <a:schemeClr val="bg2"/>
          </a:solidFill>
        </p:spPr>
        <p:txBody>
          <a:bodyPr/>
          <a:lstStyle>
            <a:lvl1pPr marL="0" indent="0">
              <a:buNone/>
              <a:defRPr/>
            </a:lvl1pPr>
          </a:lstStyle>
          <a:p>
            <a:endParaRPr lang="en-US" dirty="0"/>
          </a:p>
        </p:txBody>
      </p:sp>
      <p:sp>
        <p:nvSpPr>
          <p:cNvPr id="13" name="Title 1">
            <a:extLst>
              <a:ext uri="{FF2B5EF4-FFF2-40B4-BE49-F238E27FC236}">
                <a16:creationId xmlns:a16="http://schemas.microsoft.com/office/drawing/2014/main" id="{3C5D54BC-F8D8-FF9D-98B1-927DEE6CF3B2}"/>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4" name="Text Placeholder 6">
            <a:extLst>
              <a:ext uri="{FF2B5EF4-FFF2-40B4-BE49-F238E27FC236}">
                <a16:creationId xmlns:a16="http://schemas.microsoft.com/office/drawing/2014/main" id="{81A262EB-9D8F-FDEC-063D-C45043E0DDDF}"/>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4160851887"/>
      </p:ext>
    </p:extLst>
  </p:cSld>
  <p:clrMapOvr>
    <a:masterClrMapping/>
  </p:clrMapOvr>
  <p:extLst>
    <p:ext uri="{DCECCB84-F9BA-43D5-87BE-67443E8EF086}">
      <p15:sldGuideLst xmlns:p15="http://schemas.microsoft.com/office/powerpoint/2012/main">
        <p15:guide id="7" pos="2904"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_Highlight">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D18B2C6-5976-1DA5-1B07-83D3815745E8}"/>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Rectangle 2">
            <a:extLst>
              <a:ext uri="{FF2B5EF4-FFF2-40B4-BE49-F238E27FC236}">
                <a16:creationId xmlns:a16="http://schemas.microsoft.com/office/drawing/2014/main" id="{5ABA0DBC-4714-0C2F-6193-469D98BFB5EB}"/>
              </a:ext>
            </a:extLst>
          </p:cNvPr>
          <p:cNvSpPr/>
          <p:nvPr userDrawn="1"/>
        </p:nvSpPr>
        <p:spPr>
          <a:xfrm>
            <a:off x="9578958" y="85060"/>
            <a:ext cx="5051442" cy="817718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5" name="Text Placeholder 10">
            <a:extLst>
              <a:ext uri="{FF2B5EF4-FFF2-40B4-BE49-F238E27FC236}">
                <a16:creationId xmlns:a16="http://schemas.microsoft.com/office/drawing/2014/main" id="{9F14A96C-2009-05AE-0B62-2D83AF0FF8D0}"/>
              </a:ext>
            </a:extLst>
          </p:cNvPr>
          <p:cNvSpPr>
            <a:spLocks noGrp="1"/>
          </p:cNvSpPr>
          <p:nvPr>
            <p:ph type="body" sz="quarter" idx="19" hasCustomPrompt="1"/>
          </p:nvPr>
        </p:nvSpPr>
        <p:spPr>
          <a:xfrm>
            <a:off x="758952"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7" name="Text Placeholder 10">
            <a:extLst>
              <a:ext uri="{FF2B5EF4-FFF2-40B4-BE49-F238E27FC236}">
                <a16:creationId xmlns:a16="http://schemas.microsoft.com/office/drawing/2014/main" id="{9A94A7F2-989D-9237-BC80-040DA34EDCD3}"/>
              </a:ext>
            </a:extLst>
          </p:cNvPr>
          <p:cNvSpPr>
            <a:spLocks noGrp="1"/>
          </p:cNvSpPr>
          <p:nvPr>
            <p:ph type="body" sz="quarter" idx="20" hasCustomPrompt="1"/>
          </p:nvPr>
        </p:nvSpPr>
        <p:spPr>
          <a:xfrm>
            <a:off x="5394960"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0" name="Text Placeholder 10">
            <a:extLst>
              <a:ext uri="{FF2B5EF4-FFF2-40B4-BE49-F238E27FC236}">
                <a16:creationId xmlns:a16="http://schemas.microsoft.com/office/drawing/2014/main" id="{2F5E6FF1-DBD4-B966-4E28-A0160422BBBD}"/>
              </a:ext>
            </a:extLst>
          </p:cNvPr>
          <p:cNvSpPr>
            <a:spLocks noGrp="1"/>
          </p:cNvSpPr>
          <p:nvPr>
            <p:ph type="body" sz="quarter" idx="21" hasCustomPrompt="1"/>
          </p:nvPr>
        </p:nvSpPr>
        <p:spPr>
          <a:xfrm>
            <a:off x="10021824"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5" name="Content Placeholder 4">
            <a:extLst>
              <a:ext uri="{FF2B5EF4-FFF2-40B4-BE49-F238E27FC236}">
                <a16:creationId xmlns:a16="http://schemas.microsoft.com/office/drawing/2014/main" id="{D653404D-01A7-F4B5-3C58-1E5F4F66B1A4}"/>
              </a:ext>
            </a:extLst>
          </p:cNvPr>
          <p:cNvSpPr>
            <a:spLocks noGrp="1"/>
          </p:cNvSpPr>
          <p:nvPr>
            <p:ph sz="quarter" idx="22" hasCustomPrompt="1"/>
          </p:nvPr>
        </p:nvSpPr>
        <p:spPr>
          <a:xfrm>
            <a:off x="758952"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sp>
        <p:nvSpPr>
          <p:cNvPr id="6" name="Content Placeholder 4">
            <a:extLst>
              <a:ext uri="{FF2B5EF4-FFF2-40B4-BE49-F238E27FC236}">
                <a16:creationId xmlns:a16="http://schemas.microsoft.com/office/drawing/2014/main" id="{93358336-6DEF-FCE5-C111-CAE86BD388CC}"/>
              </a:ext>
            </a:extLst>
          </p:cNvPr>
          <p:cNvSpPr>
            <a:spLocks noGrp="1"/>
          </p:cNvSpPr>
          <p:nvPr>
            <p:ph sz="quarter" idx="23" hasCustomPrompt="1"/>
          </p:nvPr>
        </p:nvSpPr>
        <p:spPr>
          <a:xfrm>
            <a:off x="5394960"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sp>
        <p:nvSpPr>
          <p:cNvPr id="16" name="Content Placeholder 4">
            <a:extLst>
              <a:ext uri="{FF2B5EF4-FFF2-40B4-BE49-F238E27FC236}">
                <a16:creationId xmlns:a16="http://schemas.microsoft.com/office/drawing/2014/main" id="{0B4DBED2-B190-6240-DB73-82F85FAD5456}"/>
              </a:ext>
            </a:extLst>
          </p:cNvPr>
          <p:cNvSpPr>
            <a:spLocks noGrp="1"/>
          </p:cNvSpPr>
          <p:nvPr>
            <p:ph sz="quarter" idx="24" hasCustomPrompt="1"/>
          </p:nvPr>
        </p:nvSpPr>
        <p:spPr>
          <a:xfrm>
            <a:off x="10021824"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cxnSp>
        <p:nvCxnSpPr>
          <p:cNvPr id="18" name="Straight Connector 17">
            <a:extLst>
              <a:ext uri="{FF2B5EF4-FFF2-40B4-BE49-F238E27FC236}">
                <a16:creationId xmlns:a16="http://schemas.microsoft.com/office/drawing/2014/main" id="{BDD9C6C6-243C-1E07-5C2A-0BE0A09C2855}"/>
              </a:ext>
            </a:extLst>
          </p:cNvPr>
          <p:cNvCxnSpPr>
            <a:cxnSpLocks/>
          </p:cNvCxnSpPr>
          <p:nvPr userDrawn="1"/>
        </p:nvCxnSpPr>
        <p:spPr>
          <a:xfrm>
            <a:off x="75895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601BF0-63CC-141D-0DCC-84057D0C96C3}"/>
              </a:ext>
            </a:extLst>
          </p:cNvPr>
          <p:cNvCxnSpPr>
            <a:cxnSpLocks/>
          </p:cNvCxnSpPr>
          <p:nvPr userDrawn="1"/>
        </p:nvCxnSpPr>
        <p:spPr>
          <a:xfrm>
            <a:off x="539191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0BBD9D3-65FC-8CDA-AA86-394F047F50F8}"/>
              </a:ext>
            </a:extLst>
          </p:cNvPr>
          <p:cNvCxnSpPr>
            <a:cxnSpLocks/>
          </p:cNvCxnSpPr>
          <p:nvPr userDrawn="1"/>
        </p:nvCxnSpPr>
        <p:spPr>
          <a:xfrm>
            <a:off x="10021824"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 name="Title 1">
            <a:extLst>
              <a:ext uri="{FF2B5EF4-FFF2-40B4-BE49-F238E27FC236}">
                <a16:creationId xmlns:a16="http://schemas.microsoft.com/office/drawing/2014/main" id="{A30A74D9-57AC-C54D-CB4F-20D50FF01241}"/>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8FEC2C23-E194-28E7-15D0-2681921961FA}"/>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2373023148"/>
      </p:ext>
    </p:extLst>
  </p:cSld>
  <p:clrMapOvr>
    <a:masterClrMapping/>
  </p:clrMapOvr>
  <p:extLst>
    <p:ext uri="{DCECCB84-F9BA-43D5-87BE-67443E8EF086}">
      <p15:sldGuideLst xmlns:p15="http://schemas.microsoft.com/office/powerpoint/2012/main">
        <p15:guide id="2" pos="480"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_Highlight_Image">
    <p:bg>
      <p:bgPr>
        <a:solidFill>
          <a:schemeClr val="bg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2EDA550-64AA-D6C4-6BE4-9CC110E5AA0F}"/>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Rectangle 1">
            <a:extLst>
              <a:ext uri="{FF2B5EF4-FFF2-40B4-BE49-F238E27FC236}">
                <a16:creationId xmlns:a16="http://schemas.microsoft.com/office/drawing/2014/main" id="{BD70E1CF-D480-C8CF-0991-29B873647FAA}"/>
              </a:ext>
            </a:extLst>
          </p:cNvPr>
          <p:cNvSpPr/>
          <p:nvPr userDrawn="1"/>
        </p:nvSpPr>
        <p:spPr>
          <a:xfrm>
            <a:off x="9578961" y="85060"/>
            <a:ext cx="5051442" cy="815216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9578958" y="85059"/>
            <a:ext cx="5051442" cy="8152163"/>
          </a:xfrm>
          <a:prstGeom prst="rect">
            <a:avLst/>
          </a:prstGeom>
        </p:spPr>
        <p:txBody>
          <a:bodyPr/>
          <a:lstStyle>
            <a:lvl1pPr marL="0" indent="0">
              <a:buNone/>
              <a:defRPr/>
            </a:lvl1pPr>
          </a:lstStyle>
          <a:p>
            <a:endParaRPr lang="en-US" dirty="0"/>
          </a:p>
        </p:txBody>
      </p:sp>
      <p:sp>
        <p:nvSpPr>
          <p:cNvPr id="9" name="Text Placeholder 10">
            <a:extLst>
              <a:ext uri="{FF2B5EF4-FFF2-40B4-BE49-F238E27FC236}">
                <a16:creationId xmlns:a16="http://schemas.microsoft.com/office/drawing/2014/main" id="{64AE2908-A9D4-1C15-8D0F-3FB1D19DE71E}"/>
              </a:ext>
            </a:extLst>
          </p:cNvPr>
          <p:cNvSpPr>
            <a:spLocks noGrp="1"/>
          </p:cNvSpPr>
          <p:nvPr>
            <p:ph type="body" sz="quarter" idx="19" hasCustomPrompt="1"/>
          </p:nvPr>
        </p:nvSpPr>
        <p:spPr>
          <a:xfrm>
            <a:off x="758952"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1" name="Text Placeholder 10">
            <a:extLst>
              <a:ext uri="{FF2B5EF4-FFF2-40B4-BE49-F238E27FC236}">
                <a16:creationId xmlns:a16="http://schemas.microsoft.com/office/drawing/2014/main" id="{A300749E-1F8C-F3E1-07AD-FABB29889582}"/>
              </a:ext>
            </a:extLst>
          </p:cNvPr>
          <p:cNvSpPr>
            <a:spLocks noGrp="1"/>
          </p:cNvSpPr>
          <p:nvPr>
            <p:ph type="body" sz="quarter" idx="20" hasCustomPrompt="1"/>
          </p:nvPr>
        </p:nvSpPr>
        <p:spPr>
          <a:xfrm>
            <a:off x="5394960"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2" name="Content Placeholder 4">
            <a:extLst>
              <a:ext uri="{FF2B5EF4-FFF2-40B4-BE49-F238E27FC236}">
                <a16:creationId xmlns:a16="http://schemas.microsoft.com/office/drawing/2014/main" id="{19746523-4BC8-025B-9F32-4DEFFBD7CE67}"/>
              </a:ext>
            </a:extLst>
          </p:cNvPr>
          <p:cNvSpPr>
            <a:spLocks noGrp="1"/>
          </p:cNvSpPr>
          <p:nvPr>
            <p:ph sz="quarter" idx="22" hasCustomPrompt="1"/>
          </p:nvPr>
        </p:nvSpPr>
        <p:spPr>
          <a:xfrm>
            <a:off x="758952"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sp>
        <p:nvSpPr>
          <p:cNvPr id="15" name="Content Placeholder 4">
            <a:extLst>
              <a:ext uri="{FF2B5EF4-FFF2-40B4-BE49-F238E27FC236}">
                <a16:creationId xmlns:a16="http://schemas.microsoft.com/office/drawing/2014/main" id="{14EA2BDA-A79B-04EA-4513-BC62E5BFDCB5}"/>
              </a:ext>
            </a:extLst>
          </p:cNvPr>
          <p:cNvSpPr>
            <a:spLocks noGrp="1"/>
          </p:cNvSpPr>
          <p:nvPr>
            <p:ph sz="quarter" idx="23" hasCustomPrompt="1"/>
          </p:nvPr>
        </p:nvSpPr>
        <p:spPr>
          <a:xfrm>
            <a:off x="5394960"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cxnSp>
        <p:nvCxnSpPr>
          <p:cNvPr id="16" name="Straight Connector 15">
            <a:extLst>
              <a:ext uri="{FF2B5EF4-FFF2-40B4-BE49-F238E27FC236}">
                <a16:creationId xmlns:a16="http://schemas.microsoft.com/office/drawing/2014/main" id="{0DD30428-9529-46CF-3BC8-AFDE91E9A4DF}"/>
              </a:ext>
            </a:extLst>
          </p:cNvPr>
          <p:cNvCxnSpPr>
            <a:cxnSpLocks/>
          </p:cNvCxnSpPr>
          <p:nvPr userDrawn="1"/>
        </p:nvCxnSpPr>
        <p:spPr>
          <a:xfrm>
            <a:off x="75895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0040C93-1D40-92EC-6E99-CF8DA3F45498}"/>
              </a:ext>
            </a:extLst>
          </p:cNvPr>
          <p:cNvCxnSpPr>
            <a:cxnSpLocks/>
          </p:cNvCxnSpPr>
          <p:nvPr userDrawn="1"/>
        </p:nvCxnSpPr>
        <p:spPr>
          <a:xfrm>
            <a:off x="539191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 name="Title 1">
            <a:extLst>
              <a:ext uri="{FF2B5EF4-FFF2-40B4-BE49-F238E27FC236}">
                <a16:creationId xmlns:a16="http://schemas.microsoft.com/office/drawing/2014/main" id="{845D2A12-54A5-4A90-605D-09FE7173A097}"/>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187FA5C5-9CF3-114E-252C-684A85FEE271}"/>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3635544733"/>
      </p:ext>
    </p:extLst>
  </p:cSld>
  <p:clrMapOvr>
    <a:masterClrMapping/>
  </p:clrMapOvr>
  <p:extLst>
    <p:ext uri="{DCECCB84-F9BA-43D5-87BE-67443E8EF086}">
      <p15:sldGuideLst xmlns:p15="http://schemas.microsoft.com/office/powerpoint/2012/main">
        <p15:guide id="2" pos="480"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39508ED-94FC-172A-E3A4-13E4FD1B268F}"/>
              </a:ext>
            </a:extLst>
          </p:cNvPr>
          <p:cNvCxnSpPr>
            <a:cxnSpLocks/>
          </p:cNvCxnSpPr>
          <p:nvPr userDrawn="1"/>
        </p:nvCxnSpPr>
        <p:spPr>
          <a:xfrm>
            <a:off x="762000"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26C44FF-1D3E-FD3A-A8AA-6BF362D9D1EA}"/>
              </a:ext>
            </a:extLst>
          </p:cNvPr>
          <p:cNvCxnSpPr>
            <a:cxnSpLocks/>
          </p:cNvCxnSpPr>
          <p:nvPr userDrawn="1"/>
        </p:nvCxnSpPr>
        <p:spPr>
          <a:xfrm>
            <a:off x="4214553"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B9E39BC-0598-4426-38CD-3A3F01094184}"/>
              </a:ext>
            </a:extLst>
          </p:cNvPr>
          <p:cNvCxnSpPr>
            <a:cxnSpLocks/>
          </p:cNvCxnSpPr>
          <p:nvPr userDrawn="1"/>
        </p:nvCxnSpPr>
        <p:spPr>
          <a:xfrm>
            <a:off x="7667106"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8DC2E7B-2AB8-392B-B9AE-6E018B596B54}"/>
              </a:ext>
            </a:extLst>
          </p:cNvPr>
          <p:cNvCxnSpPr>
            <a:cxnSpLocks/>
          </p:cNvCxnSpPr>
          <p:nvPr userDrawn="1"/>
        </p:nvCxnSpPr>
        <p:spPr>
          <a:xfrm>
            <a:off x="11119659"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 name="Slide Number Placeholder 5">
            <a:extLst>
              <a:ext uri="{FF2B5EF4-FFF2-40B4-BE49-F238E27FC236}">
                <a16:creationId xmlns:a16="http://schemas.microsoft.com/office/drawing/2014/main" id="{4BED8517-3B1A-D558-515B-0E2BDF52149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5" name="Text Placeholder 10">
            <a:extLst>
              <a:ext uri="{FF2B5EF4-FFF2-40B4-BE49-F238E27FC236}">
                <a16:creationId xmlns:a16="http://schemas.microsoft.com/office/drawing/2014/main" id="{67A81427-B835-1858-70BD-0CB80A148401}"/>
              </a:ext>
            </a:extLst>
          </p:cNvPr>
          <p:cNvSpPr>
            <a:spLocks noGrp="1"/>
          </p:cNvSpPr>
          <p:nvPr>
            <p:ph type="body" sz="quarter" idx="19" hasCustomPrompt="1"/>
          </p:nvPr>
        </p:nvSpPr>
        <p:spPr>
          <a:xfrm>
            <a:off x="762000" y="2223856"/>
            <a:ext cx="2761488"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6" name="Text Placeholder 10">
            <a:extLst>
              <a:ext uri="{FF2B5EF4-FFF2-40B4-BE49-F238E27FC236}">
                <a16:creationId xmlns:a16="http://schemas.microsoft.com/office/drawing/2014/main" id="{1BD42F42-F127-A95F-2A64-1E6EB695ABC2}"/>
              </a:ext>
            </a:extLst>
          </p:cNvPr>
          <p:cNvSpPr>
            <a:spLocks noGrp="1"/>
          </p:cNvSpPr>
          <p:nvPr>
            <p:ph type="body" sz="quarter" idx="20" hasCustomPrompt="1"/>
          </p:nvPr>
        </p:nvSpPr>
        <p:spPr>
          <a:xfrm>
            <a:off x="4214368"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8" name="Text Placeholder 10">
            <a:extLst>
              <a:ext uri="{FF2B5EF4-FFF2-40B4-BE49-F238E27FC236}">
                <a16:creationId xmlns:a16="http://schemas.microsoft.com/office/drawing/2014/main" id="{52432A13-23CA-3591-AB5F-E81CB2F6A105}"/>
              </a:ext>
            </a:extLst>
          </p:cNvPr>
          <p:cNvSpPr>
            <a:spLocks noGrp="1"/>
          </p:cNvSpPr>
          <p:nvPr>
            <p:ph type="body" sz="quarter" idx="21" hasCustomPrompt="1"/>
          </p:nvPr>
        </p:nvSpPr>
        <p:spPr>
          <a:xfrm>
            <a:off x="7666736"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9" name="Text Placeholder 10">
            <a:extLst>
              <a:ext uri="{FF2B5EF4-FFF2-40B4-BE49-F238E27FC236}">
                <a16:creationId xmlns:a16="http://schemas.microsoft.com/office/drawing/2014/main" id="{4B9772AE-DFCE-480D-E343-1D43363CF218}"/>
              </a:ext>
            </a:extLst>
          </p:cNvPr>
          <p:cNvSpPr>
            <a:spLocks noGrp="1"/>
          </p:cNvSpPr>
          <p:nvPr>
            <p:ph type="body" sz="quarter" idx="23" hasCustomPrompt="1"/>
          </p:nvPr>
        </p:nvSpPr>
        <p:spPr>
          <a:xfrm>
            <a:off x="11119104"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10" name="Text Placeholder 10">
            <a:extLst>
              <a:ext uri="{FF2B5EF4-FFF2-40B4-BE49-F238E27FC236}">
                <a16:creationId xmlns:a16="http://schemas.microsoft.com/office/drawing/2014/main" id="{2B8874C1-8B8A-9B73-E44D-4A93FFA86E2D}"/>
              </a:ext>
            </a:extLst>
          </p:cNvPr>
          <p:cNvSpPr>
            <a:spLocks noGrp="1"/>
          </p:cNvSpPr>
          <p:nvPr>
            <p:ph type="body" sz="quarter" idx="15" hasCustomPrompt="1"/>
          </p:nvPr>
        </p:nvSpPr>
        <p:spPr>
          <a:xfrm>
            <a:off x="762000"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1" name="Text Placeholder 10">
            <a:extLst>
              <a:ext uri="{FF2B5EF4-FFF2-40B4-BE49-F238E27FC236}">
                <a16:creationId xmlns:a16="http://schemas.microsoft.com/office/drawing/2014/main" id="{B29DA183-121D-1C20-065E-95BA5AF781FE}"/>
              </a:ext>
            </a:extLst>
          </p:cNvPr>
          <p:cNvSpPr>
            <a:spLocks noGrp="1"/>
          </p:cNvSpPr>
          <p:nvPr>
            <p:ph type="body" sz="quarter" idx="16" hasCustomPrompt="1"/>
          </p:nvPr>
        </p:nvSpPr>
        <p:spPr>
          <a:xfrm>
            <a:off x="7666736"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5" name="Text Placeholder 10">
            <a:extLst>
              <a:ext uri="{FF2B5EF4-FFF2-40B4-BE49-F238E27FC236}">
                <a16:creationId xmlns:a16="http://schemas.microsoft.com/office/drawing/2014/main" id="{4CD3A257-1558-16F3-4925-F91E13D025C3}"/>
              </a:ext>
            </a:extLst>
          </p:cNvPr>
          <p:cNvSpPr>
            <a:spLocks noGrp="1"/>
          </p:cNvSpPr>
          <p:nvPr>
            <p:ph type="body" sz="quarter" idx="17" hasCustomPrompt="1"/>
          </p:nvPr>
        </p:nvSpPr>
        <p:spPr>
          <a:xfrm>
            <a:off x="4214368"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840E50F2-2A61-98D9-F0CB-28099E7D173E}"/>
              </a:ext>
            </a:extLst>
          </p:cNvPr>
          <p:cNvSpPr>
            <a:spLocks noGrp="1"/>
          </p:cNvSpPr>
          <p:nvPr>
            <p:ph type="body" sz="quarter" idx="22" hasCustomPrompt="1"/>
          </p:nvPr>
        </p:nvSpPr>
        <p:spPr>
          <a:xfrm>
            <a:off x="11119104"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7" name="Title 1">
            <a:extLst>
              <a:ext uri="{FF2B5EF4-FFF2-40B4-BE49-F238E27FC236}">
                <a16:creationId xmlns:a16="http://schemas.microsoft.com/office/drawing/2014/main" id="{8F9B87F5-577C-18F5-7603-82D62B9D5F0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8" name="Text Placeholder 6">
            <a:extLst>
              <a:ext uri="{FF2B5EF4-FFF2-40B4-BE49-F238E27FC236}">
                <a16:creationId xmlns:a16="http://schemas.microsoft.com/office/drawing/2014/main" id="{7D835C53-A130-01D0-ECCD-A30092C84EF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4" name="Text Placeholder 7">
            <a:extLst>
              <a:ext uri="{FF2B5EF4-FFF2-40B4-BE49-F238E27FC236}">
                <a16:creationId xmlns:a16="http://schemas.microsoft.com/office/drawing/2014/main" id="{83D05B82-95EA-5C7D-BAE1-064F83AE79C2}"/>
              </a:ext>
            </a:extLst>
          </p:cNvPr>
          <p:cNvSpPr>
            <a:spLocks noGrp="1"/>
          </p:cNvSpPr>
          <p:nvPr>
            <p:ph type="body" sz="quarter" idx="24"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3831789744"/>
      </p:ext>
    </p:extLst>
  </p:cSld>
  <p:clrMapOvr>
    <a:masterClrMapping/>
  </p:clrMapOvr>
  <p:extLst>
    <p:ext uri="{DCECCB84-F9BA-43D5-87BE-67443E8EF086}">
      <p15:sldGuideLst xmlns:p15="http://schemas.microsoft.com/office/powerpoint/2012/main">
        <p15:guide id="7" pos="2232" userDrawn="1">
          <p15:clr>
            <a:srgbClr val="FBAE40"/>
          </p15:clr>
        </p15:guide>
        <p15:guide id="8" pos="2640" userDrawn="1">
          <p15:clr>
            <a:srgbClr val="FBAE40"/>
          </p15:clr>
        </p15:guide>
        <p15:guide id="10" pos="6576" userDrawn="1">
          <p15:clr>
            <a:srgbClr val="FBAE40"/>
          </p15:clr>
        </p15:guide>
        <p15:guide id="11" pos="698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Column_noRules">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BED8517-3B1A-D558-515B-0E2BDF52149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5" name="Text Placeholder 10">
            <a:extLst>
              <a:ext uri="{FF2B5EF4-FFF2-40B4-BE49-F238E27FC236}">
                <a16:creationId xmlns:a16="http://schemas.microsoft.com/office/drawing/2014/main" id="{67A81427-B835-1858-70BD-0CB80A148401}"/>
              </a:ext>
            </a:extLst>
          </p:cNvPr>
          <p:cNvSpPr>
            <a:spLocks noGrp="1"/>
          </p:cNvSpPr>
          <p:nvPr>
            <p:ph type="body" sz="quarter" idx="19" hasCustomPrompt="1"/>
          </p:nvPr>
        </p:nvSpPr>
        <p:spPr>
          <a:xfrm>
            <a:off x="762000" y="2223856"/>
            <a:ext cx="2761488"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6" name="Text Placeholder 10">
            <a:extLst>
              <a:ext uri="{FF2B5EF4-FFF2-40B4-BE49-F238E27FC236}">
                <a16:creationId xmlns:a16="http://schemas.microsoft.com/office/drawing/2014/main" id="{1BD42F42-F127-A95F-2A64-1E6EB695ABC2}"/>
              </a:ext>
            </a:extLst>
          </p:cNvPr>
          <p:cNvSpPr>
            <a:spLocks noGrp="1"/>
          </p:cNvSpPr>
          <p:nvPr>
            <p:ph type="body" sz="quarter" idx="20" hasCustomPrompt="1"/>
          </p:nvPr>
        </p:nvSpPr>
        <p:spPr>
          <a:xfrm>
            <a:off x="4214368"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8" name="Text Placeholder 10">
            <a:extLst>
              <a:ext uri="{FF2B5EF4-FFF2-40B4-BE49-F238E27FC236}">
                <a16:creationId xmlns:a16="http://schemas.microsoft.com/office/drawing/2014/main" id="{52432A13-23CA-3591-AB5F-E81CB2F6A105}"/>
              </a:ext>
            </a:extLst>
          </p:cNvPr>
          <p:cNvSpPr>
            <a:spLocks noGrp="1"/>
          </p:cNvSpPr>
          <p:nvPr>
            <p:ph type="body" sz="quarter" idx="21" hasCustomPrompt="1"/>
          </p:nvPr>
        </p:nvSpPr>
        <p:spPr>
          <a:xfrm>
            <a:off x="7666736"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9" name="Text Placeholder 10">
            <a:extLst>
              <a:ext uri="{FF2B5EF4-FFF2-40B4-BE49-F238E27FC236}">
                <a16:creationId xmlns:a16="http://schemas.microsoft.com/office/drawing/2014/main" id="{4B9772AE-DFCE-480D-E343-1D43363CF218}"/>
              </a:ext>
            </a:extLst>
          </p:cNvPr>
          <p:cNvSpPr>
            <a:spLocks noGrp="1"/>
          </p:cNvSpPr>
          <p:nvPr>
            <p:ph type="body" sz="quarter" idx="23" hasCustomPrompt="1"/>
          </p:nvPr>
        </p:nvSpPr>
        <p:spPr>
          <a:xfrm>
            <a:off x="11119104"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10" name="Text Placeholder 10">
            <a:extLst>
              <a:ext uri="{FF2B5EF4-FFF2-40B4-BE49-F238E27FC236}">
                <a16:creationId xmlns:a16="http://schemas.microsoft.com/office/drawing/2014/main" id="{2B8874C1-8B8A-9B73-E44D-4A93FFA86E2D}"/>
              </a:ext>
            </a:extLst>
          </p:cNvPr>
          <p:cNvSpPr>
            <a:spLocks noGrp="1"/>
          </p:cNvSpPr>
          <p:nvPr>
            <p:ph type="body" sz="quarter" idx="15" hasCustomPrompt="1"/>
          </p:nvPr>
        </p:nvSpPr>
        <p:spPr>
          <a:xfrm>
            <a:off x="762000"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1" name="Text Placeholder 10">
            <a:extLst>
              <a:ext uri="{FF2B5EF4-FFF2-40B4-BE49-F238E27FC236}">
                <a16:creationId xmlns:a16="http://schemas.microsoft.com/office/drawing/2014/main" id="{B29DA183-121D-1C20-065E-95BA5AF781FE}"/>
              </a:ext>
            </a:extLst>
          </p:cNvPr>
          <p:cNvSpPr>
            <a:spLocks noGrp="1"/>
          </p:cNvSpPr>
          <p:nvPr>
            <p:ph type="body" sz="quarter" idx="16" hasCustomPrompt="1"/>
          </p:nvPr>
        </p:nvSpPr>
        <p:spPr>
          <a:xfrm>
            <a:off x="7666736"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5" name="Text Placeholder 10">
            <a:extLst>
              <a:ext uri="{FF2B5EF4-FFF2-40B4-BE49-F238E27FC236}">
                <a16:creationId xmlns:a16="http://schemas.microsoft.com/office/drawing/2014/main" id="{4CD3A257-1558-16F3-4925-F91E13D025C3}"/>
              </a:ext>
            </a:extLst>
          </p:cNvPr>
          <p:cNvSpPr>
            <a:spLocks noGrp="1"/>
          </p:cNvSpPr>
          <p:nvPr>
            <p:ph type="body" sz="quarter" idx="17" hasCustomPrompt="1"/>
          </p:nvPr>
        </p:nvSpPr>
        <p:spPr>
          <a:xfrm>
            <a:off x="4214368"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840E50F2-2A61-98D9-F0CB-28099E7D173E}"/>
              </a:ext>
            </a:extLst>
          </p:cNvPr>
          <p:cNvSpPr>
            <a:spLocks noGrp="1"/>
          </p:cNvSpPr>
          <p:nvPr>
            <p:ph type="body" sz="quarter" idx="22" hasCustomPrompt="1"/>
          </p:nvPr>
        </p:nvSpPr>
        <p:spPr>
          <a:xfrm>
            <a:off x="11119104"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7" name="Title 1">
            <a:extLst>
              <a:ext uri="{FF2B5EF4-FFF2-40B4-BE49-F238E27FC236}">
                <a16:creationId xmlns:a16="http://schemas.microsoft.com/office/drawing/2014/main" id="{8F9B87F5-577C-18F5-7603-82D62B9D5F0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8" name="Text Placeholder 6">
            <a:extLst>
              <a:ext uri="{FF2B5EF4-FFF2-40B4-BE49-F238E27FC236}">
                <a16:creationId xmlns:a16="http://schemas.microsoft.com/office/drawing/2014/main" id="{7D835C53-A130-01D0-ECCD-A30092C84EF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2" name="Text Placeholder 7">
            <a:extLst>
              <a:ext uri="{FF2B5EF4-FFF2-40B4-BE49-F238E27FC236}">
                <a16:creationId xmlns:a16="http://schemas.microsoft.com/office/drawing/2014/main" id="{E351EC33-6835-E462-CFAF-52A62D19BB20}"/>
              </a:ext>
            </a:extLst>
          </p:cNvPr>
          <p:cNvSpPr>
            <a:spLocks noGrp="1"/>
          </p:cNvSpPr>
          <p:nvPr>
            <p:ph type="body" sz="quarter" idx="24"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34036574"/>
      </p:ext>
    </p:extLst>
  </p:cSld>
  <p:clrMapOvr>
    <a:masterClrMapping/>
  </p:clrMapOvr>
  <p:extLst>
    <p:ext uri="{DCECCB84-F9BA-43D5-87BE-67443E8EF086}">
      <p15:sldGuideLst xmlns:p15="http://schemas.microsoft.com/office/powerpoint/2012/main">
        <p15:guide id="7" pos="2232">
          <p15:clr>
            <a:srgbClr val="FBAE40"/>
          </p15:clr>
        </p15:guide>
        <p15:guide id="8" pos="2640">
          <p15:clr>
            <a:srgbClr val="FBAE40"/>
          </p15:clr>
        </p15:guide>
        <p15:guide id="10" pos="6576">
          <p15:clr>
            <a:srgbClr val="FBAE40"/>
          </p15:clr>
        </p15:guide>
        <p15:guide id="11" pos="69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_Highlight">
    <p:bg>
      <p:bgPr>
        <a:solidFill>
          <a:schemeClr val="bg1"/>
        </a:solidFill>
        <a:effectLst/>
      </p:bgPr>
    </p:bg>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60003987-8B45-8D52-8F34-E2AABFFDBABF}"/>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4" name="Rectangle 13">
            <a:extLst>
              <a:ext uri="{FF2B5EF4-FFF2-40B4-BE49-F238E27FC236}">
                <a16:creationId xmlns:a16="http://schemas.microsoft.com/office/drawing/2014/main" id="{ECC6FB16-523F-C5BA-ED8B-5868388EE3B8}"/>
              </a:ext>
            </a:extLst>
          </p:cNvPr>
          <p:cNvSpPr/>
          <p:nvPr userDrawn="1"/>
        </p:nvSpPr>
        <p:spPr>
          <a:xfrm>
            <a:off x="10789920" y="84330"/>
            <a:ext cx="3840480" cy="811987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7" name="Text Placeholder 10">
            <a:extLst>
              <a:ext uri="{FF2B5EF4-FFF2-40B4-BE49-F238E27FC236}">
                <a16:creationId xmlns:a16="http://schemas.microsoft.com/office/drawing/2014/main" id="{91387E93-541C-8C30-1EFE-2B1D995F7988}"/>
              </a:ext>
            </a:extLst>
          </p:cNvPr>
          <p:cNvSpPr>
            <a:spLocks noGrp="1"/>
          </p:cNvSpPr>
          <p:nvPr>
            <p:ph type="body" sz="quarter" idx="15" hasCustomPrompt="1"/>
          </p:nvPr>
        </p:nvSpPr>
        <p:spPr>
          <a:xfrm>
            <a:off x="758952" y="3439484"/>
            <a:ext cx="2705100"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070E8D51-9EA0-B850-7E91-4C0EE56D302E}"/>
              </a:ext>
            </a:extLst>
          </p:cNvPr>
          <p:cNvSpPr>
            <a:spLocks noGrp="1"/>
          </p:cNvSpPr>
          <p:nvPr>
            <p:ph type="body" sz="quarter" idx="16" hasCustomPrompt="1"/>
          </p:nvPr>
        </p:nvSpPr>
        <p:spPr>
          <a:xfrm>
            <a:off x="7696200" y="3439484"/>
            <a:ext cx="2707428"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3" name="Text Placeholder 10">
            <a:extLst>
              <a:ext uri="{FF2B5EF4-FFF2-40B4-BE49-F238E27FC236}">
                <a16:creationId xmlns:a16="http://schemas.microsoft.com/office/drawing/2014/main" id="{BD066A22-3EFA-6103-F6E6-74189A23C75F}"/>
              </a:ext>
            </a:extLst>
          </p:cNvPr>
          <p:cNvSpPr>
            <a:spLocks noGrp="1"/>
          </p:cNvSpPr>
          <p:nvPr>
            <p:ph type="body" sz="quarter" idx="17" hasCustomPrompt="1"/>
          </p:nvPr>
        </p:nvSpPr>
        <p:spPr>
          <a:xfrm>
            <a:off x="4229100" y="3439484"/>
            <a:ext cx="2705100"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58952" y="2296645"/>
            <a:ext cx="2705100" cy="684107"/>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3432" y="3439484"/>
            <a:ext cx="2704968"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DF229B3A-B4DF-81F5-6DA0-F6EBC58582B7}"/>
              </a:ext>
            </a:extLst>
          </p:cNvPr>
          <p:cNvSpPr>
            <a:spLocks noGrp="1"/>
          </p:cNvSpPr>
          <p:nvPr>
            <p:ph type="body" sz="quarter" idx="23" hasCustomPrompt="1"/>
          </p:nvPr>
        </p:nvSpPr>
        <p:spPr>
          <a:xfrm>
            <a:off x="42291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4" name="Text Placeholder 10">
            <a:extLst>
              <a:ext uri="{FF2B5EF4-FFF2-40B4-BE49-F238E27FC236}">
                <a16:creationId xmlns:a16="http://schemas.microsoft.com/office/drawing/2014/main" id="{E102BF5B-899B-831B-62B2-73E8762B1187}"/>
              </a:ext>
            </a:extLst>
          </p:cNvPr>
          <p:cNvSpPr>
            <a:spLocks noGrp="1"/>
          </p:cNvSpPr>
          <p:nvPr>
            <p:ph type="body" sz="quarter" idx="24" hasCustomPrompt="1"/>
          </p:nvPr>
        </p:nvSpPr>
        <p:spPr>
          <a:xfrm>
            <a:off x="76962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8" name="Text Placeholder 10">
            <a:extLst>
              <a:ext uri="{FF2B5EF4-FFF2-40B4-BE49-F238E27FC236}">
                <a16:creationId xmlns:a16="http://schemas.microsoft.com/office/drawing/2014/main" id="{071D0CEC-F282-FA8E-1FE0-390B0F005EA9}"/>
              </a:ext>
            </a:extLst>
          </p:cNvPr>
          <p:cNvSpPr>
            <a:spLocks noGrp="1"/>
          </p:cNvSpPr>
          <p:nvPr>
            <p:ph type="body" sz="quarter" idx="25" hasCustomPrompt="1"/>
          </p:nvPr>
        </p:nvSpPr>
        <p:spPr>
          <a:xfrm>
            <a:off x="111633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cxnSp>
        <p:nvCxnSpPr>
          <p:cNvPr id="5" name="Straight Connector 4">
            <a:extLst>
              <a:ext uri="{FF2B5EF4-FFF2-40B4-BE49-F238E27FC236}">
                <a16:creationId xmlns:a16="http://schemas.microsoft.com/office/drawing/2014/main" id="{13EE18A7-06CA-ACC4-01C0-34E8DDB9E215}"/>
              </a:ext>
            </a:extLst>
          </p:cNvPr>
          <p:cNvCxnSpPr>
            <a:cxnSpLocks/>
          </p:cNvCxnSpPr>
          <p:nvPr userDrawn="1"/>
        </p:nvCxnSpPr>
        <p:spPr>
          <a:xfrm>
            <a:off x="758952"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9BE2B10B-B978-0FBB-E87F-77220C9450FB}"/>
              </a:ext>
            </a:extLst>
          </p:cNvPr>
          <p:cNvCxnSpPr>
            <a:cxnSpLocks/>
          </p:cNvCxnSpPr>
          <p:nvPr userDrawn="1"/>
        </p:nvCxnSpPr>
        <p:spPr>
          <a:xfrm>
            <a:off x="4186844"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1E0FFCF-FDC6-D6D0-8D44-6B6BC217FF24}"/>
              </a:ext>
            </a:extLst>
          </p:cNvPr>
          <p:cNvCxnSpPr>
            <a:cxnSpLocks/>
          </p:cNvCxnSpPr>
          <p:nvPr userDrawn="1"/>
        </p:nvCxnSpPr>
        <p:spPr>
          <a:xfrm>
            <a:off x="7678190"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BE254A9-BCBA-E9C1-BD68-C888A34A9BC5}"/>
              </a:ext>
            </a:extLst>
          </p:cNvPr>
          <p:cNvCxnSpPr>
            <a:cxnSpLocks/>
          </p:cNvCxnSpPr>
          <p:nvPr userDrawn="1"/>
        </p:nvCxnSpPr>
        <p:spPr>
          <a:xfrm>
            <a:off x="11119659"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CE423D88-47C9-38EE-F047-140F24BB294B}"/>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5" name="Text Placeholder 6">
            <a:extLst>
              <a:ext uri="{FF2B5EF4-FFF2-40B4-BE49-F238E27FC236}">
                <a16:creationId xmlns:a16="http://schemas.microsoft.com/office/drawing/2014/main" id="{D454804F-2CA5-F1D0-4151-211B93CD7530}"/>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4018817053"/>
      </p:ext>
    </p:extLst>
  </p:cSld>
  <p:clrMapOvr>
    <a:masterClrMapping/>
  </p:clrMapOvr>
  <p:extLst>
    <p:ext uri="{DCECCB84-F9BA-43D5-87BE-67443E8EF086}">
      <p15:sldGuideLst xmlns:p15="http://schemas.microsoft.com/office/powerpoint/2012/main">
        <p15:guide id="7" pos="2184" userDrawn="1">
          <p15:clr>
            <a:srgbClr val="FBAE40"/>
          </p15:clr>
        </p15:guide>
        <p15:guide id="8" pos="2664" userDrawn="1">
          <p15:clr>
            <a:srgbClr val="FBAE40"/>
          </p15:clr>
        </p15:guide>
        <p15:guide id="10" pos="6552" userDrawn="1">
          <p15:clr>
            <a:srgbClr val="FBAE40"/>
          </p15:clr>
        </p15:guide>
        <p15:guide id="11" pos="70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Column">
    <p:bg>
      <p:bgPr>
        <a:solidFill>
          <a:schemeClr val="bg1"/>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D437BBD-F8B0-B669-7391-5C46A5CC38CE}"/>
              </a:ext>
            </a:extLst>
          </p:cNvPr>
          <p:cNvSpPr>
            <a:spLocks noGrp="1"/>
          </p:cNvSpPr>
          <p:nvPr>
            <p:ph type="body" sz="quarter" idx="26" hasCustomPrompt="1"/>
          </p:nvPr>
        </p:nvSpPr>
        <p:spPr>
          <a:xfrm>
            <a:off x="762001"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6" name="Text Placeholder 10">
            <a:extLst>
              <a:ext uri="{FF2B5EF4-FFF2-40B4-BE49-F238E27FC236}">
                <a16:creationId xmlns:a16="http://schemas.microsoft.com/office/drawing/2014/main" id="{411A0D88-2E4F-03C0-FD96-5F8A615EDCE4}"/>
              </a:ext>
            </a:extLst>
          </p:cNvPr>
          <p:cNvSpPr>
            <a:spLocks noGrp="1"/>
          </p:cNvSpPr>
          <p:nvPr>
            <p:ph type="body" sz="quarter" idx="27" hasCustomPrompt="1"/>
          </p:nvPr>
        </p:nvSpPr>
        <p:spPr>
          <a:xfrm>
            <a:off x="762001" y="2227120"/>
            <a:ext cx="1524000"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5" name="Text Placeholder 10">
            <a:extLst>
              <a:ext uri="{FF2B5EF4-FFF2-40B4-BE49-F238E27FC236}">
                <a16:creationId xmlns:a16="http://schemas.microsoft.com/office/drawing/2014/main" id="{DFBE70B0-3DD7-8D7B-51B9-00C7BA3E1573}"/>
              </a:ext>
            </a:extLst>
          </p:cNvPr>
          <p:cNvSpPr>
            <a:spLocks noGrp="1"/>
          </p:cNvSpPr>
          <p:nvPr>
            <p:ph type="body" sz="quarter" idx="28" hasCustomPrompt="1"/>
          </p:nvPr>
        </p:nvSpPr>
        <p:spPr>
          <a:xfrm>
            <a:off x="3067189" y="3439486"/>
            <a:ext cx="1542913"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7" name="Text Placeholder 10">
            <a:extLst>
              <a:ext uri="{FF2B5EF4-FFF2-40B4-BE49-F238E27FC236}">
                <a16:creationId xmlns:a16="http://schemas.microsoft.com/office/drawing/2014/main" id="{B7362460-6A1F-95FF-7774-85DDF091FFFE}"/>
              </a:ext>
            </a:extLst>
          </p:cNvPr>
          <p:cNvSpPr>
            <a:spLocks noGrp="1"/>
          </p:cNvSpPr>
          <p:nvPr>
            <p:ph type="body" sz="quarter" idx="29" hasCustomPrompt="1"/>
          </p:nvPr>
        </p:nvSpPr>
        <p:spPr>
          <a:xfrm>
            <a:off x="3067186" y="2227120"/>
            <a:ext cx="1542916"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4" name="Text Placeholder 10">
            <a:extLst>
              <a:ext uri="{FF2B5EF4-FFF2-40B4-BE49-F238E27FC236}">
                <a16:creationId xmlns:a16="http://schemas.microsoft.com/office/drawing/2014/main" id="{0C4D694B-BCA7-EC29-3D73-D82719B7E095}"/>
              </a:ext>
            </a:extLst>
          </p:cNvPr>
          <p:cNvSpPr>
            <a:spLocks noGrp="1"/>
          </p:cNvSpPr>
          <p:nvPr>
            <p:ph type="body" sz="quarter" idx="30" hasCustomPrompt="1"/>
          </p:nvPr>
        </p:nvSpPr>
        <p:spPr>
          <a:xfrm>
            <a:off x="5410205"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6" name="Text Placeholder 10">
            <a:extLst>
              <a:ext uri="{FF2B5EF4-FFF2-40B4-BE49-F238E27FC236}">
                <a16:creationId xmlns:a16="http://schemas.microsoft.com/office/drawing/2014/main" id="{ED370DF5-2996-5F66-ED51-3F6A332C47A4}"/>
              </a:ext>
            </a:extLst>
          </p:cNvPr>
          <p:cNvSpPr>
            <a:spLocks noGrp="1"/>
          </p:cNvSpPr>
          <p:nvPr>
            <p:ph type="body" sz="quarter" idx="31" hasCustomPrompt="1"/>
          </p:nvPr>
        </p:nvSpPr>
        <p:spPr>
          <a:xfrm>
            <a:off x="5410200" y="2227120"/>
            <a:ext cx="1524000"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8" name="Text Placeholder 10">
            <a:extLst>
              <a:ext uri="{FF2B5EF4-FFF2-40B4-BE49-F238E27FC236}">
                <a16:creationId xmlns:a16="http://schemas.microsoft.com/office/drawing/2014/main" id="{BF0A407B-E5CE-5CCB-5EC9-9F06BB95D74A}"/>
              </a:ext>
            </a:extLst>
          </p:cNvPr>
          <p:cNvSpPr>
            <a:spLocks noGrp="1"/>
          </p:cNvSpPr>
          <p:nvPr>
            <p:ph type="body" sz="quarter" idx="32" hasCustomPrompt="1"/>
          </p:nvPr>
        </p:nvSpPr>
        <p:spPr>
          <a:xfrm>
            <a:off x="7696200"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9B360FF2-18B3-8D8A-267A-033040CE860A}"/>
              </a:ext>
            </a:extLst>
          </p:cNvPr>
          <p:cNvSpPr>
            <a:spLocks noGrp="1"/>
          </p:cNvSpPr>
          <p:nvPr>
            <p:ph type="body" sz="quarter" idx="33" hasCustomPrompt="1"/>
          </p:nvPr>
        </p:nvSpPr>
        <p:spPr>
          <a:xfrm>
            <a:off x="7696195" y="2227120"/>
            <a:ext cx="1523999"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9" name="Text Placeholder 10">
            <a:extLst>
              <a:ext uri="{FF2B5EF4-FFF2-40B4-BE49-F238E27FC236}">
                <a16:creationId xmlns:a16="http://schemas.microsoft.com/office/drawing/2014/main" id="{FC21DD0D-2D89-432B-B625-7CA654A44CD6}"/>
              </a:ext>
            </a:extLst>
          </p:cNvPr>
          <p:cNvSpPr>
            <a:spLocks noGrp="1"/>
          </p:cNvSpPr>
          <p:nvPr>
            <p:ph type="body" sz="quarter" idx="34" hasCustomPrompt="1"/>
          </p:nvPr>
        </p:nvSpPr>
        <p:spPr>
          <a:xfrm>
            <a:off x="10010529" y="3439486"/>
            <a:ext cx="1524001"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2" name="Text Placeholder 10">
            <a:extLst>
              <a:ext uri="{FF2B5EF4-FFF2-40B4-BE49-F238E27FC236}">
                <a16:creationId xmlns:a16="http://schemas.microsoft.com/office/drawing/2014/main" id="{28423468-8542-1D10-CF4B-DDB89D84AB25}"/>
              </a:ext>
            </a:extLst>
          </p:cNvPr>
          <p:cNvSpPr>
            <a:spLocks noGrp="1"/>
          </p:cNvSpPr>
          <p:nvPr>
            <p:ph type="body" sz="quarter" idx="35" hasCustomPrompt="1"/>
          </p:nvPr>
        </p:nvSpPr>
        <p:spPr>
          <a:xfrm>
            <a:off x="10010526" y="2227120"/>
            <a:ext cx="1533774"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44" name="Text Placeholder 10">
            <a:extLst>
              <a:ext uri="{FF2B5EF4-FFF2-40B4-BE49-F238E27FC236}">
                <a16:creationId xmlns:a16="http://schemas.microsoft.com/office/drawing/2014/main" id="{FAC1F675-CD37-8CC4-D3F2-719800EAAB0F}"/>
              </a:ext>
            </a:extLst>
          </p:cNvPr>
          <p:cNvSpPr>
            <a:spLocks noGrp="1"/>
          </p:cNvSpPr>
          <p:nvPr>
            <p:ph type="body" sz="quarter" idx="36" hasCustomPrompt="1"/>
          </p:nvPr>
        </p:nvSpPr>
        <p:spPr>
          <a:xfrm>
            <a:off x="12306304" y="3439486"/>
            <a:ext cx="15621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5" name="Text Placeholder 10">
            <a:extLst>
              <a:ext uri="{FF2B5EF4-FFF2-40B4-BE49-F238E27FC236}">
                <a16:creationId xmlns:a16="http://schemas.microsoft.com/office/drawing/2014/main" id="{713B6020-2610-41DF-21E7-2619A4F7851F}"/>
              </a:ext>
            </a:extLst>
          </p:cNvPr>
          <p:cNvSpPr>
            <a:spLocks noGrp="1"/>
          </p:cNvSpPr>
          <p:nvPr>
            <p:ph type="body" sz="quarter" idx="37" hasCustomPrompt="1"/>
          </p:nvPr>
        </p:nvSpPr>
        <p:spPr>
          <a:xfrm>
            <a:off x="12306300" y="2227120"/>
            <a:ext cx="1562099"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7" name="Slide Number Placeholder 5">
            <a:extLst>
              <a:ext uri="{FF2B5EF4-FFF2-40B4-BE49-F238E27FC236}">
                <a16:creationId xmlns:a16="http://schemas.microsoft.com/office/drawing/2014/main" id="{0A35BD16-63FB-556B-51F3-5DAA84369F5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itle 1">
            <a:extLst>
              <a:ext uri="{FF2B5EF4-FFF2-40B4-BE49-F238E27FC236}">
                <a16:creationId xmlns:a16="http://schemas.microsoft.com/office/drawing/2014/main" id="{F7AB76A2-325B-F1D7-DD98-C2734098E749}"/>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8" name="Text Placeholder 6">
            <a:extLst>
              <a:ext uri="{FF2B5EF4-FFF2-40B4-BE49-F238E27FC236}">
                <a16:creationId xmlns:a16="http://schemas.microsoft.com/office/drawing/2014/main" id="{49705363-09BD-4A6E-1664-D54F87532150}"/>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184754175"/>
      </p:ext>
    </p:extLst>
  </p:cSld>
  <p:clrMapOvr>
    <a:masterClrMapping/>
  </p:clrMapOvr>
  <p:extLst>
    <p:ext uri="{DCECCB84-F9BA-43D5-87BE-67443E8EF086}">
      <p15:sldGuideLst xmlns:p15="http://schemas.microsoft.com/office/powerpoint/2012/main">
        <p15:guide id="8" pos="1440"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408" userDrawn="1">
          <p15:clr>
            <a:srgbClr val="FBAE40"/>
          </p15:clr>
        </p15:guide>
        <p15:guide id="18" pos="1920"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Cover">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3A560313-6A95-BF85-5FF9-2057B8DE7CA7}"/>
              </a:ext>
            </a:extLst>
          </p:cNvPr>
          <p:cNvPicPr>
            <a:picLocks noChangeAspect="1"/>
          </p:cNvPicPr>
          <p:nvPr userDrawn="1"/>
        </p:nvPicPr>
        <p:blipFill rotWithShape="1">
          <a:blip r:embed="rId2"/>
          <a:srcRect l="26085" t="3326" r="26837" b="21989"/>
          <a:stretch/>
        </p:blipFill>
        <p:spPr>
          <a:xfrm>
            <a:off x="6849977" y="0"/>
            <a:ext cx="7781544" cy="8229600"/>
          </a:xfrm>
          <a:prstGeom prst="rect">
            <a:avLst/>
          </a:prstGeom>
        </p:spPr>
      </p:pic>
      <p:sp>
        <p:nvSpPr>
          <p:cNvPr id="3" name="Rectangle 2">
            <a:extLst>
              <a:ext uri="{FF2B5EF4-FFF2-40B4-BE49-F238E27FC236}">
                <a16:creationId xmlns:a16="http://schemas.microsoft.com/office/drawing/2014/main" id="{6103034A-AE70-7B02-C5CD-2B5DCAA8C5E3}"/>
              </a:ext>
            </a:extLst>
          </p:cNvPr>
          <p:cNvSpPr/>
          <p:nvPr userDrawn="1"/>
        </p:nvSpPr>
        <p:spPr>
          <a:xfrm>
            <a:off x="-1" y="0"/>
            <a:ext cx="6849978" cy="8229600"/>
          </a:xfrm>
          <a:prstGeom prst="rect">
            <a:avLst/>
          </a:prstGeom>
          <a:solidFill>
            <a:srgbClr val="0F3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F75F3AF-81EA-4E78-1B86-55300B28EA3B}"/>
                  </a:ext>
                </a:extLst>
              </p14:cNvPr>
              <p14:cNvContentPartPr/>
              <p14:nvPr userDrawn="1"/>
            </p14:nvContentPartPr>
            <p14:xfrm>
              <a:off x="6908880" y="-385173"/>
              <a:ext cx="18661" cy="18661"/>
            </p14:xfrm>
          </p:contentPart>
        </mc:Choice>
        <mc:Fallback xmlns="">
          <p:pic>
            <p:nvPicPr>
              <p:cNvPr id="6" name="Ink 5">
                <a:extLst>
                  <a:ext uri="{FF2B5EF4-FFF2-40B4-BE49-F238E27FC236}">
                    <a16:creationId xmlns:a16="http://schemas.microsoft.com/office/drawing/2014/main" id="{8F75F3AF-81EA-4E78-1B86-55300B28EA3B}"/>
                  </a:ext>
                </a:extLst>
              </p:cNvPr>
              <p:cNvPicPr/>
              <p:nvPr/>
            </p:nvPicPr>
            <p:blipFill>
              <a:blip r:embed="rId4"/>
              <a:stretch>
                <a:fillRect/>
              </a:stretch>
            </p:blipFill>
            <p:spPr>
              <a:xfrm>
                <a:off x="5975830" y="-518466"/>
                <a:ext cx="1866100" cy="282581"/>
              </a:xfrm>
              <a:prstGeom prst="rect">
                <a:avLst/>
              </a:prstGeom>
            </p:spPr>
          </p:pic>
        </mc:Fallback>
      </mc:AlternateContent>
      <p:sp>
        <p:nvSpPr>
          <p:cNvPr id="2" name="Title 1">
            <a:extLst>
              <a:ext uri="{FF2B5EF4-FFF2-40B4-BE49-F238E27FC236}">
                <a16:creationId xmlns:a16="http://schemas.microsoft.com/office/drawing/2014/main" id="{81194BF0-3C3C-284B-7CF0-4599E1EB5628}"/>
              </a:ext>
            </a:extLst>
          </p:cNvPr>
          <p:cNvSpPr>
            <a:spLocks noGrp="1"/>
          </p:cNvSpPr>
          <p:nvPr>
            <p:ph type="title"/>
          </p:nvPr>
        </p:nvSpPr>
        <p:spPr>
          <a:xfrm>
            <a:off x="1042416" y="3840480"/>
            <a:ext cx="4800600" cy="1417320"/>
          </a:xfrm>
        </p:spPr>
        <p:txBody>
          <a:bodyPr lIns="0" rIns="0" anchor="ctr" anchorCtr="0"/>
          <a:lstStyle>
            <a:lvl1pPr>
              <a:lnSpc>
                <a:spcPct val="90000"/>
              </a:lnSpc>
              <a:defRPr sz="3600">
                <a:solidFill>
                  <a:schemeClr val="bg1"/>
                </a:solidFill>
              </a:defRPr>
            </a:lvl1pPr>
          </a:lstStyle>
          <a:p>
            <a:r>
              <a:rPr lang="en-US" dirty="0"/>
              <a:t>Click to edit Master title style</a:t>
            </a:r>
          </a:p>
        </p:txBody>
      </p:sp>
      <p:sp>
        <p:nvSpPr>
          <p:cNvPr id="5" name="Text Placeholder 18">
            <a:extLst>
              <a:ext uri="{FF2B5EF4-FFF2-40B4-BE49-F238E27FC236}">
                <a16:creationId xmlns:a16="http://schemas.microsoft.com/office/drawing/2014/main" id="{484F5CA3-1987-A0B5-EAAE-3C7EAD4F4BB8}"/>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dirty="0"/>
              <a:t>Add Text  |  Add Date</a:t>
            </a:r>
          </a:p>
        </p:txBody>
      </p:sp>
      <p:pic>
        <p:nvPicPr>
          <p:cNvPr id="4" name="Picture 3">
            <a:extLst>
              <a:ext uri="{FF2B5EF4-FFF2-40B4-BE49-F238E27FC236}">
                <a16:creationId xmlns:a16="http://schemas.microsoft.com/office/drawing/2014/main" id="{3681CEAD-B2D5-63AE-6B2A-443BFA460380}"/>
              </a:ext>
            </a:extLst>
          </p:cNvPr>
          <p:cNvPicPr>
            <a:picLocks noChangeAspect="1"/>
          </p:cNvPicPr>
          <p:nvPr userDrawn="1"/>
        </p:nvPicPr>
        <p:blipFill>
          <a:blip r:embed="rId5"/>
          <a:stretch>
            <a:fillRect/>
          </a:stretch>
        </p:blipFill>
        <p:spPr>
          <a:xfrm>
            <a:off x="960120" y="3172968"/>
            <a:ext cx="2267712" cy="201202"/>
          </a:xfrm>
          <a:prstGeom prst="rect">
            <a:avLst/>
          </a:prstGeom>
        </p:spPr>
      </p:pic>
    </p:spTree>
    <p:extLst>
      <p:ext uri="{BB962C8B-B14F-4D97-AF65-F5344CB8AC3E}">
        <p14:creationId xmlns:p14="http://schemas.microsoft.com/office/powerpoint/2010/main" val="412293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ople Highlight">
    <p:bg>
      <p:bgPr>
        <a:solidFill>
          <a:schemeClr val="bg1"/>
        </a:solidFill>
        <a:effectLst/>
      </p:bgPr>
    </p:bg>
    <p:spTree>
      <p:nvGrpSpPr>
        <p:cNvPr id="1" name=""/>
        <p:cNvGrpSpPr/>
        <p:nvPr/>
      </p:nvGrpSpPr>
      <p:grpSpPr>
        <a:xfrm>
          <a:off x="0" y="0"/>
          <a:ext cx="0" cy="0"/>
          <a:chOff x="0" y="0"/>
          <a:chExt cx="0" cy="0"/>
        </a:xfrm>
      </p:grpSpPr>
      <p:sp>
        <p:nvSpPr>
          <p:cNvPr id="20" name="Text Placeholder 10">
            <a:extLst>
              <a:ext uri="{FF2B5EF4-FFF2-40B4-BE49-F238E27FC236}">
                <a16:creationId xmlns:a16="http://schemas.microsoft.com/office/drawing/2014/main" id="{226CE31C-8C84-800D-D3C8-BB3EA55BB263}"/>
              </a:ext>
            </a:extLst>
          </p:cNvPr>
          <p:cNvSpPr>
            <a:spLocks noGrp="1"/>
          </p:cNvSpPr>
          <p:nvPr>
            <p:ph type="body" sz="quarter" idx="29" hasCustomPrompt="1"/>
          </p:nvPr>
        </p:nvSpPr>
        <p:spPr>
          <a:xfrm>
            <a:off x="762000" y="7145333"/>
            <a:ext cx="15240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3" name="Text Placeholder 10">
            <a:extLst>
              <a:ext uri="{FF2B5EF4-FFF2-40B4-BE49-F238E27FC236}">
                <a16:creationId xmlns:a16="http://schemas.microsoft.com/office/drawing/2014/main" id="{14714AC0-22D9-85F6-4DE5-57D203732369}"/>
              </a:ext>
            </a:extLst>
          </p:cNvPr>
          <p:cNvSpPr>
            <a:spLocks noGrp="1"/>
          </p:cNvSpPr>
          <p:nvPr>
            <p:ph type="body" sz="quarter" idx="30" hasCustomPrompt="1"/>
          </p:nvPr>
        </p:nvSpPr>
        <p:spPr>
          <a:xfrm>
            <a:off x="762000" y="6565005"/>
            <a:ext cx="1524000" cy="496542"/>
          </a:xfrm>
          <a:prstGeom prst="rect">
            <a:avLst/>
          </a:prstGeo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4" name="Picture Placeholder 2">
            <a:extLst>
              <a:ext uri="{FF2B5EF4-FFF2-40B4-BE49-F238E27FC236}">
                <a16:creationId xmlns:a16="http://schemas.microsoft.com/office/drawing/2014/main" id="{7FB10DD6-2DFB-EE94-9D2D-62B5649B23F7}"/>
              </a:ext>
            </a:extLst>
          </p:cNvPr>
          <p:cNvSpPr>
            <a:spLocks noGrp="1"/>
          </p:cNvSpPr>
          <p:nvPr>
            <p:ph type="pic" sz="quarter" idx="31"/>
          </p:nvPr>
        </p:nvSpPr>
        <p:spPr>
          <a:xfrm>
            <a:off x="762000" y="4779063"/>
            <a:ext cx="1524000" cy="1702150"/>
          </a:xfrm>
          <a:prstGeom prst="rect">
            <a:avLst/>
          </a:prstGeom>
        </p:spPr>
        <p:txBody>
          <a:bodyPr/>
          <a:lstStyle>
            <a:lvl1pPr marL="0" indent="0">
              <a:buFontTx/>
              <a:buNone/>
              <a:defRPr/>
            </a:lvl1pPr>
          </a:lstStyle>
          <a:p>
            <a:endParaRPr lang="en-US" dirty="0"/>
          </a:p>
        </p:txBody>
      </p:sp>
      <p:sp>
        <p:nvSpPr>
          <p:cNvPr id="26" name="Text Placeholder 10">
            <a:extLst>
              <a:ext uri="{FF2B5EF4-FFF2-40B4-BE49-F238E27FC236}">
                <a16:creationId xmlns:a16="http://schemas.microsoft.com/office/drawing/2014/main" id="{C2537B16-2856-EF79-EF55-436E77B3AE76}"/>
              </a:ext>
            </a:extLst>
          </p:cNvPr>
          <p:cNvSpPr>
            <a:spLocks noGrp="1"/>
          </p:cNvSpPr>
          <p:nvPr>
            <p:ph type="body" sz="quarter" idx="32" hasCustomPrompt="1"/>
          </p:nvPr>
        </p:nvSpPr>
        <p:spPr>
          <a:xfrm>
            <a:off x="762000" y="4089274"/>
            <a:ext cx="15240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7" name="Text Placeholder 10">
            <a:extLst>
              <a:ext uri="{FF2B5EF4-FFF2-40B4-BE49-F238E27FC236}">
                <a16:creationId xmlns:a16="http://schemas.microsoft.com/office/drawing/2014/main" id="{FD5C6556-78AD-C0EB-7776-5DAD1DE718E0}"/>
              </a:ext>
            </a:extLst>
          </p:cNvPr>
          <p:cNvSpPr>
            <a:spLocks noGrp="1"/>
          </p:cNvSpPr>
          <p:nvPr>
            <p:ph type="body" sz="quarter" idx="33" hasCustomPrompt="1"/>
          </p:nvPr>
        </p:nvSpPr>
        <p:spPr>
          <a:xfrm>
            <a:off x="762000" y="3508942"/>
            <a:ext cx="15240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8" name="Picture Placeholder 2">
            <a:extLst>
              <a:ext uri="{FF2B5EF4-FFF2-40B4-BE49-F238E27FC236}">
                <a16:creationId xmlns:a16="http://schemas.microsoft.com/office/drawing/2014/main" id="{20B06643-F712-CBFC-3BA2-A0777E061581}"/>
              </a:ext>
            </a:extLst>
          </p:cNvPr>
          <p:cNvSpPr>
            <a:spLocks noGrp="1"/>
          </p:cNvSpPr>
          <p:nvPr>
            <p:ph type="pic" sz="quarter" idx="34"/>
          </p:nvPr>
        </p:nvSpPr>
        <p:spPr>
          <a:xfrm>
            <a:off x="762000" y="1723002"/>
            <a:ext cx="1524000" cy="1702150"/>
          </a:xfrm>
          <a:prstGeom prst="rect">
            <a:avLst/>
          </a:prstGeom>
        </p:spPr>
        <p:txBody>
          <a:bodyPr/>
          <a:lstStyle>
            <a:lvl1pPr marL="0" indent="0">
              <a:buFontTx/>
              <a:buNone/>
              <a:defRPr/>
            </a:lvl1pPr>
          </a:lstStyle>
          <a:p>
            <a:endParaRPr lang="en-US" dirty="0"/>
          </a:p>
        </p:txBody>
      </p:sp>
      <p:sp>
        <p:nvSpPr>
          <p:cNvPr id="29" name="Text Placeholder 10">
            <a:extLst>
              <a:ext uri="{FF2B5EF4-FFF2-40B4-BE49-F238E27FC236}">
                <a16:creationId xmlns:a16="http://schemas.microsoft.com/office/drawing/2014/main" id="{36956C81-7622-247D-EF53-9DC87E578F52}"/>
              </a:ext>
            </a:extLst>
          </p:cNvPr>
          <p:cNvSpPr>
            <a:spLocks noGrp="1"/>
          </p:cNvSpPr>
          <p:nvPr>
            <p:ph type="body" sz="quarter" idx="35" hasCustomPrompt="1"/>
          </p:nvPr>
        </p:nvSpPr>
        <p:spPr>
          <a:xfrm>
            <a:off x="3067050" y="7145333"/>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0" name="Text Placeholder 10">
            <a:extLst>
              <a:ext uri="{FF2B5EF4-FFF2-40B4-BE49-F238E27FC236}">
                <a16:creationId xmlns:a16="http://schemas.microsoft.com/office/drawing/2014/main" id="{FA06DC33-74A4-632E-8C8B-924044802EA3}"/>
              </a:ext>
            </a:extLst>
          </p:cNvPr>
          <p:cNvSpPr>
            <a:spLocks noGrp="1"/>
          </p:cNvSpPr>
          <p:nvPr>
            <p:ph type="body" sz="quarter" idx="36" hasCustomPrompt="1"/>
          </p:nvPr>
        </p:nvSpPr>
        <p:spPr>
          <a:xfrm>
            <a:off x="3067050" y="6565005"/>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1" name="Picture Placeholder 2">
            <a:extLst>
              <a:ext uri="{FF2B5EF4-FFF2-40B4-BE49-F238E27FC236}">
                <a16:creationId xmlns:a16="http://schemas.microsoft.com/office/drawing/2014/main" id="{15E0744F-1F05-9FCB-56EA-521425C9CF90}"/>
              </a:ext>
            </a:extLst>
          </p:cNvPr>
          <p:cNvSpPr>
            <a:spLocks noGrp="1"/>
          </p:cNvSpPr>
          <p:nvPr>
            <p:ph type="pic" sz="quarter" idx="37"/>
          </p:nvPr>
        </p:nvSpPr>
        <p:spPr>
          <a:xfrm>
            <a:off x="3067050" y="4779063"/>
            <a:ext cx="1543050" cy="1702150"/>
          </a:xfrm>
          <a:prstGeom prst="rect">
            <a:avLst/>
          </a:prstGeom>
        </p:spPr>
        <p:txBody>
          <a:bodyPr/>
          <a:lstStyle>
            <a:lvl1pPr marL="0" indent="0">
              <a:buFontTx/>
              <a:buNone/>
              <a:defRPr/>
            </a:lvl1pPr>
          </a:lstStyle>
          <a:p>
            <a:endParaRPr lang="en-US" dirty="0"/>
          </a:p>
        </p:txBody>
      </p:sp>
      <p:sp>
        <p:nvSpPr>
          <p:cNvPr id="32" name="Text Placeholder 10">
            <a:extLst>
              <a:ext uri="{FF2B5EF4-FFF2-40B4-BE49-F238E27FC236}">
                <a16:creationId xmlns:a16="http://schemas.microsoft.com/office/drawing/2014/main" id="{281C3A79-33B1-61D2-374E-D8A436A4035F}"/>
              </a:ext>
            </a:extLst>
          </p:cNvPr>
          <p:cNvSpPr>
            <a:spLocks noGrp="1"/>
          </p:cNvSpPr>
          <p:nvPr>
            <p:ph type="body" sz="quarter" idx="38" hasCustomPrompt="1"/>
          </p:nvPr>
        </p:nvSpPr>
        <p:spPr>
          <a:xfrm>
            <a:off x="3067050" y="4089274"/>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8" name="Text Placeholder 10">
            <a:extLst>
              <a:ext uri="{FF2B5EF4-FFF2-40B4-BE49-F238E27FC236}">
                <a16:creationId xmlns:a16="http://schemas.microsoft.com/office/drawing/2014/main" id="{8A213EEE-8154-98B9-4BF1-E15B71F2AC36}"/>
              </a:ext>
            </a:extLst>
          </p:cNvPr>
          <p:cNvSpPr>
            <a:spLocks noGrp="1"/>
          </p:cNvSpPr>
          <p:nvPr>
            <p:ph type="body" sz="quarter" idx="39" hasCustomPrompt="1"/>
          </p:nvPr>
        </p:nvSpPr>
        <p:spPr>
          <a:xfrm>
            <a:off x="3067050" y="3508942"/>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9" name="Picture Placeholder 2">
            <a:extLst>
              <a:ext uri="{FF2B5EF4-FFF2-40B4-BE49-F238E27FC236}">
                <a16:creationId xmlns:a16="http://schemas.microsoft.com/office/drawing/2014/main" id="{D1AFAFEC-1492-1795-9C3F-3392F5B02DD3}"/>
              </a:ext>
            </a:extLst>
          </p:cNvPr>
          <p:cNvSpPr>
            <a:spLocks noGrp="1"/>
          </p:cNvSpPr>
          <p:nvPr>
            <p:ph type="pic" sz="quarter" idx="40"/>
          </p:nvPr>
        </p:nvSpPr>
        <p:spPr>
          <a:xfrm>
            <a:off x="3067050" y="1723002"/>
            <a:ext cx="1543050" cy="1702150"/>
          </a:xfrm>
          <a:prstGeom prst="rect">
            <a:avLst/>
          </a:prstGeom>
        </p:spPr>
        <p:txBody>
          <a:bodyPr/>
          <a:lstStyle>
            <a:lvl1pPr marL="0" indent="0">
              <a:buFontTx/>
              <a:buNone/>
              <a:defRPr/>
            </a:lvl1pPr>
          </a:lstStyle>
          <a:p>
            <a:endParaRPr lang="en-US" dirty="0"/>
          </a:p>
        </p:txBody>
      </p:sp>
      <p:sp>
        <p:nvSpPr>
          <p:cNvPr id="42" name="Text Placeholder 10">
            <a:extLst>
              <a:ext uri="{FF2B5EF4-FFF2-40B4-BE49-F238E27FC236}">
                <a16:creationId xmlns:a16="http://schemas.microsoft.com/office/drawing/2014/main" id="{D055F24D-A8D4-932A-8737-A27C6DA51534}"/>
              </a:ext>
            </a:extLst>
          </p:cNvPr>
          <p:cNvSpPr>
            <a:spLocks noGrp="1"/>
          </p:cNvSpPr>
          <p:nvPr>
            <p:ph type="body" sz="quarter" idx="41" hasCustomPrompt="1"/>
          </p:nvPr>
        </p:nvSpPr>
        <p:spPr>
          <a:xfrm>
            <a:off x="5372100" y="7145333"/>
            <a:ext cx="15621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3" name="Text Placeholder 10">
            <a:extLst>
              <a:ext uri="{FF2B5EF4-FFF2-40B4-BE49-F238E27FC236}">
                <a16:creationId xmlns:a16="http://schemas.microsoft.com/office/drawing/2014/main" id="{7B929560-4764-87B4-8557-1F3B50EA539F}"/>
              </a:ext>
            </a:extLst>
          </p:cNvPr>
          <p:cNvSpPr>
            <a:spLocks noGrp="1"/>
          </p:cNvSpPr>
          <p:nvPr>
            <p:ph type="body" sz="quarter" idx="42" hasCustomPrompt="1"/>
          </p:nvPr>
        </p:nvSpPr>
        <p:spPr>
          <a:xfrm>
            <a:off x="5372100" y="6565005"/>
            <a:ext cx="15621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4" name="Picture Placeholder 2">
            <a:extLst>
              <a:ext uri="{FF2B5EF4-FFF2-40B4-BE49-F238E27FC236}">
                <a16:creationId xmlns:a16="http://schemas.microsoft.com/office/drawing/2014/main" id="{309A582B-5E23-BC50-5CA7-CBAB74A0B170}"/>
              </a:ext>
            </a:extLst>
          </p:cNvPr>
          <p:cNvSpPr>
            <a:spLocks noGrp="1"/>
          </p:cNvSpPr>
          <p:nvPr>
            <p:ph type="pic" sz="quarter" idx="43"/>
          </p:nvPr>
        </p:nvSpPr>
        <p:spPr>
          <a:xfrm>
            <a:off x="5372100" y="4779063"/>
            <a:ext cx="1562100" cy="1702150"/>
          </a:xfrm>
          <a:prstGeom prst="rect">
            <a:avLst/>
          </a:prstGeom>
        </p:spPr>
        <p:txBody>
          <a:bodyPr/>
          <a:lstStyle>
            <a:lvl1pPr marL="0" indent="0">
              <a:buFontTx/>
              <a:buNone/>
              <a:defRPr/>
            </a:lvl1pPr>
          </a:lstStyle>
          <a:p>
            <a:endParaRPr lang="en-US" dirty="0"/>
          </a:p>
        </p:txBody>
      </p:sp>
      <p:sp>
        <p:nvSpPr>
          <p:cNvPr id="45" name="Text Placeholder 10">
            <a:extLst>
              <a:ext uri="{FF2B5EF4-FFF2-40B4-BE49-F238E27FC236}">
                <a16:creationId xmlns:a16="http://schemas.microsoft.com/office/drawing/2014/main" id="{0ECB2078-790C-89DA-7E63-A97EBF27F5C1}"/>
              </a:ext>
            </a:extLst>
          </p:cNvPr>
          <p:cNvSpPr>
            <a:spLocks noGrp="1"/>
          </p:cNvSpPr>
          <p:nvPr>
            <p:ph type="body" sz="quarter" idx="44" hasCustomPrompt="1"/>
          </p:nvPr>
        </p:nvSpPr>
        <p:spPr>
          <a:xfrm>
            <a:off x="5372100" y="4089274"/>
            <a:ext cx="15621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6" name="Text Placeholder 10">
            <a:extLst>
              <a:ext uri="{FF2B5EF4-FFF2-40B4-BE49-F238E27FC236}">
                <a16:creationId xmlns:a16="http://schemas.microsoft.com/office/drawing/2014/main" id="{4BAB4EB8-5506-F367-11C2-FE2BFF91E090}"/>
              </a:ext>
            </a:extLst>
          </p:cNvPr>
          <p:cNvSpPr>
            <a:spLocks noGrp="1"/>
          </p:cNvSpPr>
          <p:nvPr>
            <p:ph type="body" sz="quarter" idx="45" hasCustomPrompt="1"/>
          </p:nvPr>
        </p:nvSpPr>
        <p:spPr>
          <a:xfrm>
            <a:off x="5372100" y="3508942"/>
            <a:ext cx="15621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7" name="Picture Placeholder 2">
            <a:extLst>
              <a:ext uri="{FF2B5EF4-FFF2-40B4-BE49-F238E27FC236}">
                <a16:creationId xmlns:a16="http://schemas.microsoft.com/office/drawing/2014/main" id="{C4270AFF-292E-1191-F4F3-46F0E8A10F41}"/>
              </a:ext>
            </a:extLst>
          </p:cNvPr>
          <p:cNvSpPr>
            <a:spLocks noGrp="1"/>
          </p:cNvSpPr>
          <p:nvPr>
            <p:ph type="pic" sz="quarter" idx="46"/>
          </p:nvPr>
        </p:nvSpPr>
        <p:spPr>
          <a:xfrm>
            <a:off x="5372100" y="1723002"/>
            <a:ext cx="1562100" cy="1702150"/>
          </a:xfrm>
          <a:prstGeom prst="rect">
            <a:avLst/>
          </a:prstGeom>
        </p:spPr>
        <p:txBody>
          <a:bodyPr/>
          <a:lstStyle>
            <a:lvl1pPr marL="0" indent="0">
              <a:buFontTx/>
              <a:buNone/>
              <a:defRPr/>
            </a:lvl1pPr>
          </a:lstStyle>
          <a:p>
            <a:endParaRPr lang="en-US" dirty="0"/>
          </a:p>
        </p:txBody>
      </p:sp>
      <p:sp>
        <p:nvSpPr>
          <p:cNvPr id="48" name="Text Placeholder 10">
            <a:extLst>
              <a:ext uri="{FF2B5EF4-FFF2-40B4-BE49-F238E27FC236}">
                <a16:creationId xmlns:a16="http://schemas.microsoft.com/office/drawing/2014/main" id="{79014D7E-E3AB-2D31-97C0-4B89F9690AF4}"/>
              </a:ext>
            </a:extLst>
          </p:cNvPr>
          <p:cNvSpPr>
            <a:spLocks noGrp="1"/>
          </p:cNvSpPr>
          <p:nvPr>
            <p:ph type="body" sz="quarter" idx="47" hasCustomPrompt="1"/>
          </p:nvPr>
        </p:nvSpPr>
        <p:spPr>
          <a:xfrm>
            <a:off x="7696200" y="7145333"/>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9" name="Text Placeholder 10">
            <a:extLst>
              <a:ext uri="{FF2B5EF4-FFF2-40B4-BE49-F238E27FC236}">
                <a16:creationId xmlns:a16="http://schemas.microsoft.com/office/drawing/2014/main" id="{13F7F32B-C82D-FC06-FC3E-786A18A9B5FD}"/>
              </a:ext>
            </a:extLst>
          </p:cNvPr>
          <p:cNvSpPr>
            <a:spLocks noGrp="1"/>
          </p:cNvSpPr>
          <p:nvPr>
            <p:ph type="body" sz="quarter" idx="48" hasCustomPrompt="1"/>
          </p:nvPr>
        </p:nvSpPr>
        <p:spPr>
          <a:xfrm>
            <a:off x="7696200" y="6565005"/>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0" name="Picture Placeholder 2">
            <a:extLst>
              <a:ext uri="{FF2B5EF4-FFF2-40B4-BE49-F238E27FC236}">
                <a16:creationId xmlns:a16="http://schemas.microsoft.com/office/drawing/2014/main" id="{311F2BB3-769B-DAE1-0AC5-E4F981923E3B}"/>
              </a:ext>
            </a:extLst>
          </p:cNvPr>
          <p:cNvSpPr>
            <a:spLocks noGrp="1"/>
          </p:cNvSpPr>
          <p:nvPr>
            <p:ph type="pic" sz="quarter" idx="49"/>
          </p:nvPr>
        </p:nvSpPr>
        <p:spPr>
          <a:xfrm>
            <a:off x="7696200" y="4779063"/>
            <a:ext cx="1543050" cy="1702150"/>
          </a:xfrm>
          <a:prstGeom prst="rect">
            <a:avLst/>
          </a:prstGeom>
        </p:spPr>
        <p:txBody>
          <a:bodyPr/>
          <a:lstStyle>
            <a:lvl1pPr marL="0" indent="0">
              <a:buFontTx/>
              <a:buNone/>
              <a:defRPr/>
            </a:lvl1pPr>
          </a:lstStyle>
          <a:p>
            <a:endParaRPr lang="en-US" dirty="0"/>
          </a:p>
        </p:txBody>
      </p:sp>
      <p:sp>
        <p:nvSpPr>
          <p:cNvPr id="51" name="Text Placeholder 10">
            <a:extLst>
              <a:ext uri="{FF2B5EF4-FFF2-40B4-BE49-F238E27FC236}">
                <a16:creationId xmlns:a16="http://schemas.microsoft.com/office/drawing/2014/main" id="{49FAEFE3-6094-C834-1B89-C8E7103B797A}"/>
              </a:ext>
            </a:extLst>
          </p:cNvPr>
          <p:cNvSpPr>
            <a:spLocks noGrp="1"/>
          </p:cNvSpPr>
          <p:nvPr>
            <p:ph type="body" sz="quarter" idx="50" hasCustomPrompt="1"/>
          </p:nvPr>
        </p:nvSpPr>
        <p:spPr>
          <a:xfrm>
            <a:off x="7696200" y="4089274"/>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2" name="Text Placeholder 10">
            <a:extLst>
              <a:ext uri="{FF2B5EF4-FFF2-40B4-BE49-F238E27FC236}">
                <a16:creationId xmlns:a16="http://schemas.microsoft.com/office/drawing/2014/main" id="{4F1B1D42-A8CD-A16A-F4B6-DCBCD8052533}"/>
              </a:ext>
            </a:extLst>
          </p:cNvPr>
          <p:cNvSpPr>
            <a:spLocks noGrp="1"/>
          </p:cNvSpPr>
          <p:nvPr>
            <p:ph type="body" sz="quarter" idx="51" hasCustomPrompt="1"/>
          </p:nvPr>
        </p:nvSpPr>
        <p:spPr>
          <a:xfrm>
            <a:off x="7696200" y="3508942"/>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3" name="Picture Placeholder 2">
            <a:extLst>
              <a:ext uri="{FF2B5EF4-FFF2-40B4-BE49-F238E27FC236}">
                <a16:creationId xmlns:a16="http://schemas.microsoft.com/office/drawing/2014/main" id="{1F374B34-A6E9-DFE5-4584-65C9F676D3C9}"/>
              </a:ext>
            </a:extLst>
          </p:cNvPr>
          <p:cNvSpPr>
            <a:spLocks noGrp="1"/>
          </p:cNvSpPr>
          <p:nvPr>
            <p:ph type="pic" sz="quarter" idx="52"/>
          </p:nvPr>
        </p:nvSpPr>
        <p:spPr>
          <a:xfrm>
            <a:off x="7696200" y="1723002"/>
            <a:ext cx="1543050" cy="1702150"/>
          </a:xfrm>
          <a:prstGeom prst="rect">
            <a:avLst/>
          </a:prstGeom>
        </p:spPr>
        <p:txBody>
          <a:bodyPr/>
          <a:lstStyle>
            <a:lvl1pPr marL="0" indent="0">
              <a:buFontTx/>
              <a:buNone/>
              <a:defRPr/>
            </a:lvl1pPr>
          </a:lstStyle>
          <a:p>
            <a:endParaRPr lang="en-US" dirty="0"/>
          </a:p>
        </p:txBody>
      </p:sp>
      <p:sp>
        <p:nvSpPr>
          <p:cNvPr id="54" name="Text Placeholder 10">
            <a:extLst>
              <a:ext uri="{FF2B5EF4-FFF2-40B4-BE49-F238E27FC236}">
                <a16:creationId xmlns:a16="http://schemas.microsoft.com/office/drawing/2014/main" id="{2025374F-4EC6-3592-6FD5-562D5FF469F3}"/>
              </a:ext>
            </a:extLst>
          </p:cNvPr>
          <p:cNvSpPr>
            <a:spLocks noGrp="1"/>
          </p:cNvSpPr>
          <p:nvPr>
            <p:ph type="body" sz="quarter" idx="53" hasCustomPrompt="1"/>
          </p:nvPr>
        </p:nvSpPr>
        <p:spPr>
          <a:xfrm>
            <a:off x="9990607" y="7145333"/>
            <a:ext cx="1572743"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5" name="Text Placeholder 10">
            <a:extLst>
              <a:ext uri="{FF2B5EF4-FFF2-40B4-BE49-F238E27FC236}">
                <a16:creationId xmlns:a16="http://schemas.microsoft.com/office/drawing/2014/main" id="{23B525AF-B116-BCBF-2FD7-62E21E3282D7}"/>
              </a:ext>
            </a:extLst>
          </p:cNvPr>
          <p:cNvSpPr>
            <a:spLocks noGrp="1"/>
          </p:cNvSpPr>
          <p:nvPr>
            <p:ph type="body" sz="quarter" idx="54" hasCustomPrompt="1"/>
          </p:nvPr>
        </p:nvSpPr>
        <p:spPr>
          <a:xfrm>
            <a:off x="9990607" y="6565005"/>
            <a:ext cx="1572743"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6" name="Picture Placeholder 2">
            <a:extLst>
              <a:ext uri="{FF2B5EF4-FFF2-40B4-BE49-F238E27FC236}">
                <a16:creationId xmlns:a16="http://schemas.microsoft.com/office/drawing/2014/main" id="{27449033-92E2-978D-68B4-805C7950E234}"/>
              </a:ext>
            </a:extLst>
          </p:cNvPr>
          <p:cNvSpPr>
            <a:spLocks noGrp="1"/>
          </p:cNvSpPr>
          <p:nvPr>
            <p:ph type="pic" sz="quarter" idx="55"/>
          </p:nvPr>
        </p:nvSpPr>
        <p:spPr>
          <a:xfrm>
            <a:off x="9990607" y="4779063"/>
            <a:ext cx="1572743" cy="1702150"/>
          </a:xfrm>
          <a:prstGeom prst="rect">
            <a:avLst/>
          </a:prstGeom>
        </p:spPr>
        <p:txBody>
          <a:bodyPr/>
          <a:lstStyle>
            <a:lvl1pPr marL="0" indent="0">
              <a:buFontTx/>
              <a:buNone/>
              <a:defRPr/>
            </a:lvl1pPr>
          </a:lstStyle>
          <a:p>
            <a:endParaRPr lang="en-US" dirty="0"/>
          </a:p>
        </p:txBody>
      </p:sp>
      <p:sp>
        <p:nvSpPr>
          <p:cNvPr id="57" name="Text Placeholder 10">
            <a:extLst>
              <a:ext uri="{FF2B5EF4-FFF2-40B4-BE49-F238E27FC236}">
                <a16:creationId xmlns:a16="http://schemas.microsoft.com/office/drawing/2014/main" id="{B254FF34-6700-B340-42CC-09D8B8DBB975}"/>
              </a:ext>
            </a:extLst>
          </p:cNvPr>
          <p:cNvSpPr>
            <a:spLocks noGrp="1"/>
          </p:cNvSpPr>
          <p:nvPr>
            <p:ph type="body" sz="quarter" idx="56" hasCustomPrompt="1"/>
          </p:nvPr>
        </p:nvSpPr>
        <p:spPr>
          <a:xfrm>
            <a:off x="9990607" y="4089274"/>
            <a:ext cx="1572743"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8" name="Text Placeholder 10">
            <a:extLst>
              <a:ext uri="{FF2B5EF4-FFF2-40B4-BE49-F238E27FC236}">
                <a16:creationId xmlns:a16="http://schemas.microsoft.com/office/drawing/2014/main" id="{F0C65590-FDAD-3BA9-C8C7-0E4287739427}"/>
              </a:ext>
            </a:extLst>
          </p:cNvPr>
          <p:cNvSpPr>
            <a:spLocks noGrp="1"/>
          </p:cNvSpPr>
          <p:nvPr>
            <p:ph type="body" sz="quarter" idx="57" hasCustomPrompt="1"/>
          </p:nvPr>
        </p:nvSpPr>
        <p:spPr>
          <a:xfrm>
            <a:off x="9990607" y="3508942"/>
            <a:ext cx="1572743"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9" name="Picture Placeholder 2">
            <a:extLst>
              <a:ext uri="{FF2B5EF4-FFF2-40B4-BE49-F238E27FC236}">
                <a16:creationId xmlns:a16="http://schemas.microsoft.com/office/drawing/2014/main" id="{17A00CAF-B591-6FF7-9339-FEE72672C82D}"/>
              </a:ext>
            </a:extLst>
          </p:cNvPr>
          <p:cNvSpPr>
            <a:spLocks noGrp="1"/>
          </p:cNvSpPr>
          <p:nvPr>
            <p:ph type="pic" sz="quarter" idx="58"/>
          </p:nvPr>
        </p:nvSpPr>
        <p:spPr>
          <a:xfrm>
            <a:off x="9990607" y="1723002"/>
            <a:ext cx="1572743" cy="1702150"/>
          </a:xfrm>
          <a:prstGeom prst="rect">
            <a:avLst/>
          </a:prstGeom>
        </p:spPr>
        <p:txBody>
          <a:bodyPr/>
          <a:lstStyle>
            <a:lvl1pPr marL="0" indent="0">
              <a:buFontTx/>
              <a:buNone/>
              <a:defRPr/>
            </a:lvl1pPr>
          </a:lstStyle>
          <a:p>
            <a:endParaRPr lang="en-US" dirty="0"/>
          </a:p>
        </p:txBody>
      </p:sp>
      <p:sp>
        <p:nvSpPr>
          <p:cNvPr id="60" name="Text Placeholder 10">
            <a:extLst>
              <a:ext uri="{FF2B5EF4-FFF2-40B4-BE49-F238E27FC236}">
                <a16:creationId xmlns:a16="http://schemas.microsoft.com/office/drawing/2014/main" id="{047B8020-BF1B-EF02-9927-236D516A1836}"/>
              </a:ext>
            </a:extLst>
          </p:cNvPr>
          <p:cNvSpPr>
            <a:spLocks noGrp="1"/>
          </p:cNvSpPr>
          <p:nvPr>
            <p:ph type="body" sz="quarter" idx="59" hasCustomPrompt="1"/>
          </p:nvPr>
        </p:nvSpPr>
        <p:spPr>
          <a:xfrm>
            <a:off x="12314707" y="7145333"/>
            <a:ext cx="1553692"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1" name="Text Placeholder 10">
            <a:extLst>
              <a:ext uri="{FF2B5EF4-FFF2-40B4-BE49-F238E27FC236}">
                <a16:creationId xmlns:a16="http://schemas.microsoft.com/office/drawing/2014/main" id="{C6EB6668-9309-290C-2049-FA559B37AB11}"/>
              </a:ext>
            </a:extLst>
          </p:cNvPr>
          <p:cNvSpPr>
            <a:spLocks noGrp="1"/>
          </p:cNvSpPr>
          <p:nvPr>
            <p:ph type="body" sz="quarter" idx="60" hasCustomPrompt="1"/>
          </p:nvPr>
        </p:nvSpPr>
        <p:spPr>
          <a:xfrm>
            <a:off x="12314707" y="6565005"/>
            <a:ext cx="1553692"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2" name="Picture Placeholder 2">
            <a:extLst>
              <a:ext uri="{FF2B5EF4-FFF2-40B4-BE49-F238E27FC236}">
                <a16:creationId xmlns:a16="http://schemas.microsoft.com/office/drawing/2014/main" id="{E1D6938C-027C-1DBC-4FF7-A3976E5EC986}"/>
              </a:ext>
            </a:extLst>
          </p:cNvPr>
          <p:cNvSpPr>
            <a:spLocks noGrp="1"/>
          </p:cNvSpPr>
          <p:nvPr>
            <p:ph type="pic" sz="quarter" idx="61"/>
          </p:nvPr>
        </p:nvSpPr>
        <p:spPr>
          <a:xfrm>
            <a:off x="12325349" y="4779063"/>
            <a:ext cx="1543049" cy="1702150"/>
          </a:xfrm>
          <a:prstGeom prst="rect">
            <a:avLst/>
          </a:prstGeom>
        </p:spPr>
        <p:txBody>
          <a:bodyPr/>
          <a:lstStyle>
            <a:lvl1pPr marL="0" indent="0">
              <a:buFontTx/>
              <a:buNone/>
              <a:defRPr/>
            </a:lvl1pPr>
          </a:lstStyle>
          <a:p>
            <a:endParaRPr lang="en-US" dirty="0"/>
          </a:p>
        </p:txBody>
      </p:sp>
      <p:sp>
        <p:nvSpPr>
          <p:cNvPr id="63" name="Text Placeholder 10">
            <a:extLst>
              <a:ext uri="{FF2B5EF4-FFF2-40B4-BE49-F238E27FC236}">
                <a16:creationId xmlns:a16="http://schemas.microsoft.com/office/drawing/2014/main" id="{E1D7DD9E-A5BF-CE4F-DFE3-98CC2D703C4E}"/>
              </a:ext>
            </a:extLst>
          </p:cNvPr>
          <p:cNvSpPr>
            <a:spLocks noGrp="1"/>
          </p:cNvSpPr>
          <p:nvPr>
            <p:ph type="body" sz="quarter" idx="62" hasCustomPrompt="1"/>
          </p:nvPr>
        </p:nvSpPr>
        <p:spPr>
          <a:xfrm>
            <a:off x="12314707" y="4089274"/>
            <a:ext cx="1553692"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4" name="Text Placeholder 10">
            <a:extLst>
              <a:ext uri="{FF2B5EF4-FFF2-40B4-BE49-F238E27FC236}">
                <a16:creationId xmlns:a16="http://schemas.microsoft.com/office/drawing/2014/main" id="{BFAD9FCA-FD0C-70F1-ACD9-03CBA00F8973}"/>
              </a:ext>
            </a:extLst>
          </p:cNvPr>
          <p:cNvSpPr>
            <a:spLocks noGrp="1"/>
          </p:cNvSpPr>
          <p:nvPr>
            <p:ph type="body" sz="quarter" idx="63" hasCustomPrompt="1"/>
          </p:nvPr>
        </p:nvSpPr>
        <p:spPr>
          <a:xfrm>
            <a:off x="12314707" y="3508942"/>
            <a:ext cx="1553692"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5" name="Picture Placeholder 2">
            <a:extLst>
              <a:ext uri="{FF2B5EF4-FFF2-40B4-BE49-F238E27FC236}">
                <a16:creationId xmlns:a16="http://schemas.microsoft.com/office/drawing/2014/main" id="{268C5904-61FE-AFC2-B356-52F27DE96D63}"/>
              </a:ext>
            </a:extLst>
          </p:cNvPr>
          <p:cNvSpPr>
            <a:spLocks noGrp="1"/>
          </p:cNvSpPr>
          <p:nvPr>
            <p:ph type="pic" sz="quarter" idx="64"/>
          </p:nvPr>
        </p:nvSpPr>
        <p:spPr>
          <a:xfrm>
            <a:off x="12325349" y="1723002"/>
            <a:ext cx="1543049" cy="1702150"/>
          </a:xfrm>
          <a:prstGeom prst="rect">
            <a:avLst/>
          </a:prstGeom>
        </p:spPr>
        <p:txBody>
          <a:bodyPr/>
          <a:lstStyle>
            <a:lvl1pPr marL="0" indent="0">
              <a:buFontTx/>
              <a:buNone/>
              <a:defRPr/>
            </a:lvl1pPr>
          </a:lstStyle>
          <a:p>
            <a:endParaRPr lang="en-US" dirty="0"/>
          </a:p>
        </p:txBody>
      </p:sp>
      <p:sp>
        <p:nvSpPr>
          <p:cNvPr id="2" name="Slide Number Placeholder 5">
            <a:extLst>
              <a:ext uri="{FF2B5EF4-FFF2-40B4-BE49-F238E27FC236}">
                <a16:creationId xmlns:a16="http://schemas.microsoft.com/office/drawing/2014/main" id="{D7DDAEBB-6F86-B911-B083-0B4EE37A021A}"/>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itle 1">
            <a:extLst>
              <a:ext uri="{FF2B5EF4-FFF2-40B4-BE49-F238E27FC236}">
                <a16:creationId xmlns:a16="http://schemas.microsoft.com/office/drawing/2014/main" id="{9E60BB59-706B-8C7D-5BEB-9A832D8DA77E}"/>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20180AB3-608F-E08A-E2E2-0B4598217C3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912711552"/>
      </p:ext>
    </p:extLst>
  </p:cSld>
  <p:clrMapOvr>
    <a:masterClrMapping/>
  </p:clrMapOvr>
  <p:extLst>
    <p:ext uri="{DCECCB84-F9BA-43D5-87BE-67443E8EF086}">
      <p15:sldGuideLst xmlns:p15="http://schemas.microsoft.com/office/powerpoint/2012/main">
        <p15:guide id="8" pos="1440"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384" userDrawn="1">
          <p15:clr>
            <a:srgbClr val="FBAE40"/>
          </p15:clr>
        </p15:guide>
        <p15:guide id="18" pos="1920"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Column_Image Coll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3B32A71-C43C-F8E7-53D4-96A88E5CCA1B}"/>
              </a:ext>
            </a:extLst>
          </p:cNvPr>
          <p:cNvSpPr>
            <a:spLocks noGrp="1"/>
          </p:cNvSpPr>
          <p:nvPr>
            <p:ph type="pic" sz="quarter" idx="16"/>
          </p:nvPr>
        </p:nvSpPr>
        <p:spPr>
          <a:xfrm>
            <a:off x="762000" y="4440328"/>
            <a:ext cx="3175799" cy="3021592"/>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2" name="Picture Placeholder 9">
            <a:extLst>
              <a:ext uri="{FF2B5EF4-FFF2-40B4-BE49-F238E27FC236}">
                <a16:creationId xmlns:a16="http://schemas.microsoft.com/office/drawing/2014/main" id="{FF535214-78D9-BAFB-5ADA-A7463FB61DF1}"/>
              </a:ext>
            </a:extLst>
          </p:cNvPr>
          <p:cNvSpPr>
            <a:spLocks noGrp="1"/>
          </p:cNvSpPr>
          <p:nvPr>
            <p:ph type="pic" sz="quarter" idx="17"/>
          </p:nvPr>
        </p:nvSpPr>
        <p:spPr>
          <a:xfrm>
            <a:off x="3937799" y="1743825"/>
            <a:ext cx="3377404" cy="5723775"/>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3" name="Picture Placeholder 9">
            <a:extLst>
              <a:ext uri="{FF2B5EF4-FFF2-40B4-BE49-F238E27FC236}">
                <a16:creationId xmlns:a16="http://schemas.microsoft.com/office/drawing/2014/main" id="{ACBE6DA7-D7E5-3AC1-446F-6C096B4FE934}"/>
              </a:ext>
            </a:extLst>
          </p:cNvPr>
          <p:cNvSpPr>
            <a:spLocks noGrp="1"/>
          </p:cNvSpPr>
          <p:nvPr>
            <p:ph type="pic" sz="quarter" idx="18"/>
          </p:nvPr>
        </p:nvSpPr>
        <p:spPr>
          <a:xfrm>
            <a:off x="762000" y="1743822"/>
            <a:ext cx="3175799" cy="2696506"/>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5" name="Picture Placeholder 9">
            <a:extLst>
              <a:ext uri="{FF2B5EF4-FFF2-40B4-BE49-F238E27FC236}">
                <a16:creationId xmlns:a16="http://schemas.microsoft.com/office/drawing/2014/main" id="{8B2D7AD1-C521-ADFA-06CB-9E37590C8EF8}"/>
              </a:ext>
            </a:extLst>
          </p:cNvPr>
          <p:cNvSpPr>
            <a:spLocks noGrp="1"/>
          </p:cNvSpPr>
          <p:nvPr>
            <p:ph type="pic" sz="quarter" idx="19"/>
          </p:nvPr>
        </p:nvSpPr>
        <p:spPr>
          <a:xfrm>
            <a:off x="7315200" y="1747992"/>
            <a:ext cx="4206240" cy="2726710"/>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6" name="Picture Placeholder 9">
            <a:extLst>
              <a:ext uri="{FF2B5EF4-FFF2-40B4-BE49-F238E27FC236}">
                <a16:creationId xmlns:a16="http://schemas.microsoft.com/office/drawing/2014/main" id="{79210AC7-9357-DEA2-9A39-8F93E183037A}"/>
              </a:ext>
            </a:extLst>
          </p:cNvPr>
          <p:cNvSpPr>
            <a:spLocks noGrp="1"/>
          </p:cNvSpPr>
          <p:nvPr>
            <p:ph type="pic" sz="quarter" idx="20"/>
          </p:nvPr>
        </p:nvSpPr>
        <p:spPr>
          <a:xfrm>
            <a:off x="9418320" y="4474687"/>
            <a:ext cx="4450080" cy="2987234"/>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8" name="Picture Placeholder 9">
            <a:extLst>
              <a:ext uri="{FF2B5EF4-FFF2-40B4-BE49-F238E27FC236}">
                <a16:creationId xmlns:a16="http://schemas.microsoft.com/office/drawing/2014/main" id="{88E1E178-ADE1-874B-5438-D5B02C97B32F}"/>
              </a:ext>
            </a:extLst>
          </p:cNvPr>
          <p:cNvSpPr>
            <a:spLocks noGrp="1"/>
          </p:cNvSpPr>
          <p:nvPr>
            <p:ph type="pic" sz="quarter" idx="21"/>
          </p:nvPr>
        </p:nvSpPr>
        <p:spPr>
          <a:xfrm>
            <a:off x="11521442" y="1746570"/>
            <a:ext cx="2346957" cy="2716399"/>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20" name="Picture Placeholder 9">
            <a:extLst>
              <a:ext uri="{FF2B5EF4-FFF2-40B4-BE49-F238E27FC236}">
                <a16:creationId xmlns:a16="http://schemas.microsoft.com/office/drawing/2014/main" id="{10397BA2-65B4-544C-9454-9024CAF8F75E}"/>
              </a:ext>
            </a:extLst>
          </p:cNvPr>
          <p:cNvSpPr>
            <a:spLocks noGrp="1"/>
          </p:cNvSpPr>
          <p:nvPr>
            <p:ph type="pic" sz="quarter" idx="22"/>
          </p:nvPr>
        </p:nvSpPr>
        <p:spPr>
          <a:xfrm>
            <a:off x="7315200" y="4486419"/>
            <a:ext cx="2103120" cy="2975982"/>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2" name="Slide Number Placeholder 5">
            <a:extLst>
              <a:ext uri="{FF2B5EF4-FFF2-40B4-BE49-F238E27FC236}">
                <a16:creationId xmlns:a16="http://schemas.microsoft.com/office/drawing/2014/main" id="{017AF7CD-94C5-F01C-F715-A99F578B9F6C}"/>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4" name="Title 1">
            <a:extLst>
              <a:ext uri="{FF2B5EF4-FFF2-40B4-BE49-F238E27FC236}">
                <a16:creationId xmlns:a16="http://schemas.microsoft.com/office/drawing/2014/main" id="{EED61237-2941-4C6C-2F0E-B9993E0A5EBE}"/>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6" name="Text Placeholder 6">
            <a:extLst>
              <a:ext uri="{FF2B5EF4-FFF2-40B4-BE49-F238E27FC236}">
                <a16:creationId xmlns:a16="http://schemas.microsoft.com/office/drawing/2014/main" id="{8621DA15-4F29-0E9E-2D89-4E98A8675BD7}"/>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4017222308"/>
      </p:ext>
    </p:extLst>
  </p:cSld>
  <p:clrMapOvr>
    <a:masterClrMapping/>
  </p:clrMapOvr>
  <p:extLst>
    <p:ext uri="{DCECCB84-F9BA-43D5-87BE-67443E8EF086}">
      <p15:sldGuideLst xmlns:p15="http://schemas.microsoft.com/office/powerpoint/2012/main">
        <p15:guide id="15" pos="3384" userDrawn="1">
          <p15:clr>
            <a:srgbClr val="FBAE40"/>
          </p15:clr>
        </p15:guide>
        <p15:guide id="16" pos="2909" userDrawn="1">
          <p15:clr>
            <a:srgbClr val="FBAE40"/>
          </p15:clr>
        </p15:guide>
        <p15:guide id="17" pos="1920" userDrawn="1">
          <p15:clr>
            <a:srgbClr val="FBAE40"/>
          </p15:clr>
        </p15:guide>
        <p15:guide id="18" pos="1440" userDrawn="1">
          <p15:clr>
            <a:srgbClr val="FBAE40"/>
          </p15:clr>
        </p15:guide>
        <p15:guide id="19" pos="5818" userDrawn="1">
          <p15:clr>
            <a:srgbClr val="FBAE40"/>
          </p15:clr>
        </p15:guide>
        <p15:guide id="20" pos="6288" userDrawn="1">
          <p15:clr>
            <a:srgbClr val="FBAE40"/>
          </p15:clr>
        </p15:guide>
        <p15:guide id="21" pos="7272" userDrawn="1">
          <p15:clr>
            <a:srgbClr val="FBAE40"/>
          </p15:clr>
        </p15:guide>
        <p15:guide id="22" pos="775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_Asterisk">
    <p:bg>
      <p:bgPr>
        <a:solidFill>
          <a:schemeClr val="bg1"/>
        </a:solidFill>
        <a:effectLst/>
      </p:bgPr>
    </p:bg>
    <p:spTree>
      <p:nvGrpSpPr>
        <p:cNvPr id="1" name=""/>
        <p:cNvGrpSpPr/>
        <p:nvPr/>
      </p:nvGrpSpPr>
      <p:grpSpPr>
        <a:xfrm>
          <a:off x="0" y="0"/>
          <a:ext cx="0" cy="0"/>
          <a:chOff x="0" y="0"/>
          <a:chExt cx="0" cy="0"/>
        </a:xfrm>
      </p:grpSpPr>
      <p:sp>
        <p:nvSpPr>
          <p:cNvPr id="21" name="Table Placeholder 20">
            <a:extLst>
              <a:ext uri="{FF2B5EF4-FFF2-40B4-BE49-F238E27FC236}">
                <a16:creationId xmlns:a16="http://schemas.microsoft.com/office/drawing/2014/main" id="{1EA0DEC8-AC28-6BAF-B88E-D3C5C7841191}"/>
              </a:ext>
            </a:extLst>
          </p:cNvPr>
          <p:cNvSpPr>
            <a:spLocks noGrp="1"/>
          </p:cNvSpPr>
          <p:nvPr>
            <p:ph type="tbl" sz="quarter" idx="18" hasCustomPrompt="1"/>
          </p:nvPr>
        </p:nvSpPr>
        <p:spPr>
          <a:xfrm>
            <a:off x="10441306" y="7170420"/>
            <a:ext cx="3427094" cy="373380"/>
          </a:xfrm>
          <a:prstGeom prst="rect">
            <a:avLst/>
          </a:prstGeom>
          <a:noFill/>
        </p:spPr>
        <p:txBody>
          <a:bodyPr lIns="0" tIns="0" rIns="0" bIns="0">
            <a:normAutofit/>
          </a:bodyPr>
          <a:lstStyle>
            <a:lvl1pPr marL="0" indent="0">
              <a:buNone/>
              <a:defRPr sz="1000"/>
            </a:lvl1pPr>
          </a:lstStyle>
          <a:p>
            <a:r>
              <a:rPr lang="en-US" dirty="0"/>
              <a:t>Use this  table as a color coded legend</a:t>
            </a:r>
          </a:p>
        </p:txBody>
      </p:sp>
      <p:sp>
        <p:nvSpPr>
          <p:cNvPr id="24" name="Content Placeholder 6">
            <a:extLst>
              <a:ext uri="{FF2B5EF4-FFF2-40B4-BE49-F238E27FC236}">
                <a16:creationId xmlns:a16="http://schemas.microsoft.com/office/drawing/2014/main" id="{F6CD4E70-03D0-6240-3414-5B259057107A}"/>
              </a:ext>
            </a:extLst>
          </p:cNvPr>
          <p:cNvSpPr>
            <a:spLocks noGrp="1"/>
          </p:cNvSpPr>
          <p:nvPr>
            <p:ph sz="quarter" idx="19" hasCustomPrompt="1"/>
          </p:nvPr>
        </p:nvSpPr>
        <p:spPr>
          <a:xfrm>
            <a:off x="762000" y="1777366"/>
            <a:ext cx="13106400" cy="4753698"/>
          </a:xfrm>
          <a:prstGeom prst="rect">
            <a:avLst/>
          </a:prstGeom>
        </p:spPr>
        <p:txBody>
          <a:bodyPr/>
          <a:lstStyle>
            <a:lvl1pPr marL="0" indent="0">
              <a:buNone/>
              <a:defRPr/>
            </a:lvl1pPr>
          </a:lstStyle>
          <a:p>
            <a:pPr lvl="0"/>
            <a:r>
              <a:rPr lang="en-US"/>
              <a:t>Add table or chart</a:t>
            </a:r>
          </a:p>
        </p:txBody>
      </p:sp>
      <p:sp>
        <p:nvSpPr>
          <p:cNvPr id="2" name="Slide Number Placeholder 5">
            <a:extLst>
              <a:ext uri="{FF2B5EF4-FFF2-40B4-BE49-F238E27FC236}">
                <a16:creationId xmlns:a16="http://schemas.microsoft.com/office/drawing/2014/main" id="{34664999-F39B-5657-3F09-D39FB1D97E08}"/>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6" name="Title 1">
            <a:extLst>
              <a:ext uri="{FF2B5EF4-FFF2-40B4-BE49-F238E27FC236}">
                <a16:creationId xmlns:a16="http://schemas.microsoft.com/office/drawing/2014/main" id="{E8440FBF-2CA3-EA82-9D02-21298F263A3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405A4312-F281-3809-6252-0F42859E756A}"/>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4" name="Text Placeholder 7">
            <a:extLst>
              <a:ext uri="{FF2B5EF4-FFF2-40B4-BE49-F238E27FC236}">
                <a16:creationId xmlns:a16="http://schemas.microsoft.com/office/drawing/2014/main" id="{89D23DBD-4021-CBD9-0660-9C9C07B6E81C}"/>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110393365"/>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umn_Tables">
    <p:bg>
      <p:bgPr>
        <a:solidFill>
          <a:schemeClr val="bg1"/>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58952" y="1743378"/>
            <a:ext cx="6080760" cy="248170"/>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7" name="Text Placeholder 10">
            <a:extLst>
              <a:ext uri="{FF2B5EF4-FFF2-40B4-BE49-F238E27FC236}">
                <a16:creationId xmlns:a16="http://schemas.microsoft.com/office/drawing/2014/main" id="{A0BA140D-D454-16CF-41C9-9291DFCC7900}"/>
              </a:ext>
            </a:extLst>
          </p:cNvPr>
          <p:cNvSpPr>
            <a:spLocks noGrp="1"/>
          </p:cNvSpPr>
          <p:nvPr>
            <p:ph type="body" sz="quarter" idx="15" hasCustomPrompt="1"/>
          </p:nvPr>
        </p:nvSpPr>
        <p:spPr>
          <a:xfrm>
            <a:off x="758952" y="2378706"/>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2" y="1743378"/>
            <a:ext cx="6080760" cy="248170"/>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3" name="Text Placeholder 10">
            <a:extLst>
              <a:ext uri="{FF2B5EF4-FFF2-40B4-BE49-F238E27FC236}">
                <a16:creationId xmlns:a16="http://schemas.microsoft.com/office/drawing/2014/main" id="{3F63F117-7D39-4C28-B144-BE1EAC140A9A}"/>
              </a:ext>
            </a:extLst>
          </p:cNvPr>
          <p:cNvSpPr>
            <a:spLocks noGrp="1"/>
          </p:cNvSpPr>
          <p:nvPr>
            <p:ph type="body" sz="quarter" idx="24" hasCustomPrompt="1"/>
          </p:nvPr>
        </p:nvSpPr>
        <p:spPr>
          <a:xfrm>
            <a:off x="7662672" y="2378706"/>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cxnSp>
        <p:nvCxnSpPr>
          <p:cNvPr id="2" name="Straight Connector 1">
            <a:extLst>
              <a:ext uri="{FF2B5EF4-FFF2-40B4-BE49-F238E27FC236}">
                <a16:creationId xmlns:a16="http://schemas.microsoft.com/office/drawing/2014/main" id="{8D3154D6-3312-4A90-4BB7-103AD65BE0DB}"/>
              </a:ext>
            </a:extLst>
          </p:cNvPr>
          <p:cNvCxnSpPr>
            <a:cxnSpLocks/>
          </p:cNvCxnSpPr>
          <p:nvPr userDrawn="1"/>
        </p:nvCxnSpPr>
        <p:spPr>
          <a:xfrm>
            <a:off x="761999" y="2179337"/>
            <a:ext cx="6208776"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AFF2809-7F7A-A978-C91E-EFA6E2C37A5D}"/>
              </a:ext>
            </a:extLst>
          </p:cNvPr>
          <p:cNvCxnSpPr>
            <a:cxnSpLocks/>
          </p:cNvCxnSpPr>
          <p:nvPr userDrawn="1"/>
        </p:nvCxnSpPr>
        <p:spPr>
          <a:xfrm>
            <a:off x="7662671" y="2179337"/>
            <a:ext cx="6208776"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 name="Slide Number Placeholder 5">
            <a:extLst>
              <a:ext uri="{FF2B5EF4-FFF2-40B4-BE49-F238E27FC236}">
                <a16:creationId xmlns:a16="http://schemas.microsoft.com/office/drawing/2014/main" id="{089B8DE4-1935-37FC-6C13-B66455C7F9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2" name="Content Placeholder 11">
            <a:extLst>
              <a:ext uri="{FF2B5EF4-FFF2-40B4-BE49-F238E27FC236}">
                <a16:creationId xmlns:a16="http://schemas.microsoft.com/office/drawing/2014/main" id="{62326343-4741-D8AA-406A-FD3793B42AA4}"/>
              </a:ext>
            </a:extLst>
          </p:cNvPr>
          <p:cNvSpPr>
            <a:spLocks noGrp="1"/>
          </p:cNvSpPr>
          <p:nvPr>
            <p:ph sz="quarter" idx="26" hasCustomPrompt="1"/>
          </p:nvPr>
        </p:nvSpPr>
        <p:spPr>
          <a:xfrm>
            <a:off x="762000" y="3136392"/>
            <a:ext cx="6210300" cy="3840480"/>
          </a:xfrm>
        </p:spPr>
        <p:txBody>
          <a:bodyPr/>
          <a:lstStyle/>
          <a:p>
            <a:pPr lvl="0"/>
            <a:r>
              <a:rPr lang="en-US" dirty="0"/>
              <a:t>Table or Chart</a:t>
            </a:r>
          </a:p>
        </p:txBody>
      </p:sp>
      <p:sp>
        <p:nvSpPr>
          <p:cNvPr id="13" name="Content Placeholder 11">
            <a:extLst>
              <a:ext uri="{FF2B5EF4-FFF2-40B4-BE49-F238E27FC236}">
                <a16:creationId xmlns:a16="http://schemas.microsoft.com/office/drawing/2014/main" id="{62CC2CE7-7307-8B8E-9403-C03663376C40}"/>
              </a:ext>
            </a:extLst>
          </p:cNvPr>
          <p:cNvSpPr>
            <a:spLocks noGrp="1"/>
          </p:cNvSpPr>
          <p:nvPr>
            <p:ph sz="quarter" idx="27" hasCustomPrompt="1"/>
          </p:nvPr>
        </p:nvSpPr>
        <p:spPr>
          <a:xfrm>
            <a:off x="7662672" y="3136392"/>
            <a:ext cx="6210300" cy="3840480"/>
          </a:xfrm>
        </p:spPr>
        <p:txBody>
          <a:bodyPr/>
          <a:lstStyle/>
          <a:p>
            <a:pPr lvl="0"/>
            <a:r>
              <a:rPr lang="en-US" dirty="0"/>
              <a:t>Table or Chart</a:t>
            </a:r>
          </a:p>
        </p:txBody>
      </p:sp>
      <p:sp>
        <p:nvSpPr>
          <p:cNvPr id="4" name="Title 1">
            <a:extLst>
              <a:ext uri="{FF2B5EF4-FFF2-40B4-BE49-F238E27FC236}">
                <a16:creationId xmlns:a16="http://schemas.microsoft.com/office/drawing/2014/main" id="{F68BCA8A-6C9E-7F06-8C77-1F07BD14E36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8" name="Text Placeholder 6">
            <a:extLst>
              <a:ext uri="{FF2B5EF4-FFF2-40B4-BE49-F238E27FC236}">
                <a16:creationId xmlns:a16="http://schemas.microsoft.com/office/drawing/2014/main" id="{64691EBE-4F80-F246-4242-333218546132}"/>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6" name="Text Placeholder 7">
            <a:extLst>
              <a:ext uri="{FF2B5EF4-FFF2-40B4-BE49-F238E27FC236}">
                <a16:creationId xmlns:a16="http://schemas.microsoft.com/office/drawing/2014/main" id="{54E84A0F-5A97-255A-9DC1-97030DC9A5EC}"/>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10" name="Text Placeholder 7">
            <a:extLst>
              <a:ext uri="{FF2B5EF4-FFF2-40B4-BE49-F238E27FC236}">
                <a16:creationId xmlns:a16="http://schemas.microsoft.com/office/drawing/2014/main" id="{582111B7-3287-404E-A675-9884BED77A73}"/>
              </a:ext>
            </a:extLst>
          </p:cNvPr>
          <p:cNvSpPr>
            <a:spLocks noGrp="1"/>
          </p:cNvSpPr>
          <p:nvPr>
            <p:ph type="body" sz="quarter" idx="22"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99386526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_Tables_NoRules">
    <p:bg>
      <p:bgPr>
        <a:solidFill>
          <a:schemeClr val="bg1"/>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58952" y="2039112"/>
            <a:ext cx="6208776" cy="310896"/>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7" name="Text Placeholder 10">
            <a:extLst>
              <a:ext uri="{FF2B5EF4-FFF2-40B4-BE49-F238E27FC236}">
                <a16:creationId xmlns:a16="http://schemas.microsoft.com/office/drawing/2014/main" id="{A0BA140D-D454-16CF-41C9-9291DFCC7900}"/>
              </a:ext>
            </a:extLst>
          </p:cNvPr>
          <p:cNvSpPr>
            <a:spLocks noGrp="1"/>
          </p:cNvSpPr>
          <p:nvPr>
            <p:ph type="body" sz="quarter" idx="15" hasCustomPrompt="1"/>
          </p:nvPr>
        </p:nvSpPr>
        <p:spPr>
          <a:xfrm>
            <a:off x="758952" y="2468880"/>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2" y="2039112"/>
            <a:ext cx="6208776" cy="310896"/>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3" name="Text Placeholder 10">
            <a:extLst>
              <a:ext uri="{FF2B5EF4-FFF2-40B4-BE49-F238E27FC236}">
                <a16:creationId xmlns:a16="http://schemas.microsoft.com/office/drawing/2014/main" id="{3F63F117-7D39-4C28-B144-BE1EAC140A9A}"/>
              </a:ext>
            </a:extLst>
          </p:cNvPr>
          <p:cNvSpPr>
            <a:spLocks noGrp="1"/>
          </p:cNvSpPr>
          <p:nvPr>
            <p:ph type="body" sz="quarter" idx="24" hasCustomPrompt="1"/>
          </p:nvPr>
        </p:nvSpPr>
        <p:spPr>
          <a:xfrm>
            <a:off x="7662672" y="2468880"/>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sp>
        <p:nvSpPr>
          <p:cNvPr id="3" name="Slide Number Placeholder 5">
            <a:extLst>
              <a:ext uri="{FF2B5EF4-FFF2-40B4-BE49-F238E27FC236}">
                <a16:creationId xmlns:a16="http://schemas.microsoft.com/office/drawing/2014/main" id="{089B8DE4-1935-37FC-6C13-B66455C7F9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2" name="Content Placeholder 11">
            <a:extLst>
              <a:ext uri="{FF2B5EF4-FFF2-40B4-BE49-F238E27FC236}">
                <a16:creationId xmlns:a16="http://schemas.microsoft.com/office/drawing/2014/main" id="{62326343-4741-D8AA-406A-FD3793B42AA4}"/>
              </a:ext>
            </a:extLst>
          </p:cNvPr>
          <p:cNvSpPr>
            <a:spLocks noGrp="1"/>
          </p:cNvSpPr>
          <p:nvPr>
            <p:ph sz="quarter" idx="26" hasCustomPrompt="1"/>
          </p:nvPr>
        </p:nvSpPr>
        <p:spPr>
          <a:xfrm>
            <a:off x="762000" y="3236976"/>
            <a:ext cx="6210300" cy="3840480"/>
          </a:xfrm>
        </p:spPr>
        <p:txBody>
          <a:bodyPr/>
          <a:lstStyle/>
          <a:p>
            <a:pPr lvl="0"/>
            <a:r>
              <a:rPr lang="en-US" dirty="0"/>
              <a:t>Table or Chart</a:t>
            </a:r>
          </a:p>
        </p:txBody>
      </p:sp>
      <p:sp>
        <p:nvSpPr>
          <p:cNvPr id="13" name="Content Placeholder 11">
            <a:extLst>
              <a:ext uri="{FF2B5EF4-FFF2-40B4-BE49-F238E27FC236}">
                <a16:creationId xmlns:a16="http://schemas.microsoft.com/office/drawing/2014/main" id="{62CC2CE7-7307-8B8E-9403-C03663376C40}"/>
              </a:ext>
            </a:extLst>
          </p:cNvPr>
          <p:cNvSpPr>
            <a:spLocks noGrp="1"/>
          </p:cNvSpPr>
          <p:nvPr>
            <p:ph sz="quarter" idx="27" hasCustomPrompt="1"/>
          </p:nvPr>
        </p:nvSpPr>
        <p:spPr>
          <a:xfrm>
            <a:off x="7662672" y="3236976"/>
            <a:ext cx="6210300" cy="3840480"/>
          </a:xfrm>
        </p:spPr>
        <p:txBody>
          <a:bodyPr/>
          <a:lstStyle/>
          <a:p>
            <a:pPr lvl="0"/>
            <a:r>
              <a:rPr lang="en-US" dirty="0"/>
              <a:t>Table or Chart</a:t>
            </a:r>
          </a:p>
        </p:txBody>
      </p:sp>
      <p:sp>
        <p:nvSpPr>
          <p:cNvPr id="4" name="Title 1">
            <a:extLst>
              <a:ext uri="{FF2B5EF4-FFF2-40B4-BE49-F238E27FC236}">
                <a16:creationId xmlns:a16="http://schemas.microsoft.com/office/drawing/2014/main" id="{F68BCA8A-6C9E-7F06-8C77-1F07BD14E36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8" name="Text Placeholder 6">
            <a:extLst>
              <a:ext uri="{FF2B5EF4-FFF2-40B4-BE49-F238E27FC236}">
                <a16:creationId xmlns:a16="http://schemas.microsoft.com/office/drawing/2014/main" id="{64691EBE-4F80-F246-4242-333218546132}"/>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2" name="Text Placeholder 7">
            <a:extLst>
              <a:ext uri="{FF2B5EF4-FFF2-40B4-BE49-F238E27FC236}">
                <a16:creationId xmlns:a16="http://schemas.microsoft.com/office/drawing/2014/main" id="{4EDCC705-37C5-DFC3-FC72-6ED4F048B4B9}"/>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6" name="Text Placeholder 7">
            <a:extLst>
              <a:ext uri="{FF2B5EF4-FFF2-40B4-BE49-F238E27FC236}">
                <a16:creationId xmlns:a16="http://schemas.microsoft.com/office/drawing/2014/main" id="{F694387A-CE26-EE16-D009-5801F534C7E8}"/>
              </a:ext>
            </a:extLst>
          </p:cNvPr>
          <p:cNvSpPr>
            <a:spLocks noGrp="1"/>
          </p:cNvSpPr>
          <p:nvPr>
            <p:ph type="body" sz="quarter" idx="22"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44021394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_Tables_NoSubheaders">
    <p:bg>
      <p:bgPr>
        <a:solidFill>
          <a:schemeClr val="bg1"/>
        </a:solidFill>
        <a:effectLst/>
      </p:bgPr>
    </p:bg>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26D7ABBB-C226-F6FC-9330-D97A7C1BC78C}"/>
              </a:ext>
            </a:extLst>
          </p:cNvPr>
          <p:cNvSpPr>
            <a:spLocks noGrp="1"/>
          </p:cNvSpPr>
          <p:nvPr>
            <p:ph type="tbl" sz="quarter" idx="21"/>
          </p:nvPr>
        </p:nvSpPr>
        <p:spPr>
          <a:xfrm>
            <a:off x="7662672" y="3236181"/>
            <a:ext cx="6208776" cy="3755391"/>
          </a:xfrm>
          <a:prstGeom prst="rect">
            <a:avLst/>
          </a:prstGeom>
        </p:spPr>
        <p:txBody>
          <a:bodyPr/>
          <a:lstStyle>
            <a:lvl1pPr marL="0" indent="0">
              <a:buNone/>
              <a:defRPr/>
            </a:lvl1pPr>
          </a:lstStyle>
          <a:p>
            <a:endParaRPr lang="en-US" dirty="0"/>
          </a:p>
        </p:txBody>
      </p:sp>
      <p:sp>
        <p:nvSpPr>
          <p:cNvPr id="4" name="Table Placeholder 6">
            <a:extLst>
              <a:ext uri="{FF2B5EF4-FFF2-40B4-BE49-F238E27FC236}">
                <a16:creationId xmlns:a16="http://schemas.microsoft.com/office/drawing/2014/main" id="{EEFF5F4E-AD3C-21A2-0B64-8F202A571F87}"/>
              </a:ext>
            </a:extLst>
          </p:cNvPr>
          <p:cNvSpPr>
            <a:spLocks noGrp="1"/>
          </p:cNvSpPr>
          <p:nvPr>
            <p:ph type="tbl" sz="quarter" idx="22"/>
          </p:nvPr>
        </p:nvSpPr>
        <p:spPr>
          <a:xfrm>
            <a:off x="762000" y="3236181"/>
            <a:ext cx="6208776" cy="3755391"/>
          </a:xfrm>
          <a:prstGeom prst="rect">
            <a:avLst/>
          </a:prstGeom>
        </p:spPr>
        <p:txBody>
          <a:bodyPr/>
          <a:lstStyle>
            <a:lvl1pPr marL="0" indent="0">
              <a:buNone/>
              <a:defRPr/>
            </a:lvl1pPr>
          </a:lstStyle>
          <a:p>
            <a:endParaRPr lang="en-US" dirty="0"/>
          </a:p>
        </p:txBody>
      </p:sp>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62000" y="2034676"/>
            <a:ext cx="6208776" cy="306653"/>
          </a:xfrm>
          <a:prstGeom prst="rect">
            <a:avLst/>
          </a:prstGeom>
        </p:spPr>
        <p:txBody>
          <a:bodyPr lIns="0" tIns="0" rIns="0" bIns="0" anchor="b" anchorCtr="0">
            <a:noAutofit/>
          </a:bodyPr>
          <a:lstStyle>
            <a:lvl1pPr marL="0" indent="0">
              <a:lnSpc>
                <a:spcPct val="100000"/>
              </a:lnSpc>
              <a:buNone/>
              <a:defRPr sz="16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1" y="2034677"/>
            <a:ext cx="6144768" cy="310896"/>
          </a:xfrm>
          <a:prstGeom prst="rect">
            <a:avLst/>
          </a:prstGeom>
        </p:spPr>
        <p:txBody>
          <a:bodyPr lIns="0" tIns="0" rIns="0" bIns="0" anchor="b" anchorCtr="0">
            <a:noAutofit/>
          </a:bodyPr>
          <a:lstStyle>
            <a:lvl1pPr marL="0" indent="0">
              <a:lnSpc>
                <a:spcPct val="100000"/>
              </a:lnSpc>
              <a:buNone/>
              <a:defRPr sz="16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9" name="Slide Number Placeholder 5">
            <a:extLst>
              <a:ext uri="{FF2B5EF4-FFF2-40B4-BE49-F238E27FC236}">
                <a16:creationId xmlns:a16="http://schemas.microsoft.com/office/drawing/2014/main" id="{20564E82-8F27-2AB8-847B-2DA25C398900}"/>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ext Placeholder 10">
            <a:extLst>
              <a:ext uri="{FF2B5EF4-FFF2-40B4-BE49-F238E27FC236}">
                <a16:creationId xmlns:a16="http://schemas.microsoft.com/office/drawing/2014/main" id="{1F539966-C486-8B06-413C-674EBAB14D3D}"/>
              </a:ext>
            </a:extLst>
          </p:cNvPr>
          <p:cNvSpPr>
            <a:spLocks noGrp="1"/>
          </p:cNvSpPr>
          <p:nvPr>
            <p:ph type="body" sz="quarter" idx="15" hasCustomPrompt="1"/>
          </p:nvPr>
        </p:nvSpPr>
        <p:spPr>
          <a:xfrm>
            <a:off x="758952" y="2468880"/>
            <a:ext cx="6208776" cy="512947"/>
          </a:xfrm>
          <a:prstGeom prst="rect">
            <a:avLst/>
          </a:prstGeom>
        </p:spPr>
        <p:txBody>
          <a:bodyPr lIns="0" tIns="0" rIns="0" bIns="0">
            <a:noAutofit/>
          </a:bodyPr>
          <a:lstStyle>
            <a:lvl1pPr marL="0" indent="0">
              <a:lnSpc>
                <a:spcPct val="100000"/>
              </a:lnSpc>
              <a:spcBef>
                <a:spcPts val="0"/>
              </a:spcBef>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a:t>
            </a:r>
          </a:p>
        </p:txBody>
      </p:sp>
      <p:sp>
        <p:nvSpPr>
          <p:cNvPr id="6" name="Text Placeholder 10">
            <a:extLst>
              <a:ext uri="{FF2B5EF4-FFF2-40B4-BE49-F238E27FC236}">
                <a16:creationId xmlns:a16="http://schemas.microsoft.com/office/drawing/2014/main" id="{717DA051-21E2-9BBB-FD8A-E5A5B7CE82CB}"/>
              </a:ext>
            </a:extLst>
          </p:cNvPr>
          <p:cNvSpPr>
            <a:spLocks noGrp="1"/>
          </p:cNvSpPr>
          <p:nvPr>
            <p:ph type="body" sz="quarter" idx="24" hasCustomPrompt="1"/>
          </p:nvPr>
        </p:nvSpPr>
        <p:spPr>
          <a:xfrm>
            <a:off x="7662672" y="2468880"/>
            <a:ext cx="6208776" cy="512947"/>
          </a:xfrm>
          <a:prstGeom prst="rect">
            <a:avLst/>
          </a:prstGeom>
        </p:spPr>
        <p:txBody>
          <a:bodyPr lIns="0" tIns="0" rIns="0" bIns="0">
            <a:noAutofit/>
          </a:bodyPr>
          <a:lstStyle>
            <a:lvl1pPr marL="0" indent="0">
              <a:lnSpc>
                <a:spcPct val="100000"/>
              </a:lnSpc>
              <a:spcBef>
                <a:spcPts val="0"/>
              </a:spcBef>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a:t>
            </a:r>
          </a:p>
        </p:txBody>
      </p:sp>
      <p:sp>
        <p:nvSpPr>
          <p:cNvPr id="2" name="Title 1">
            <a:extLst>
              <a:ext uri="{FF2B5EF4-FFF2-40B4-BE49-F238E27FC236}">
                <a16:creationId xmlns:a16="http://schemas.microsoft.com/office/drawing/2014/main" id="{5F764F0D-0F0D-A2A8-3552-B660CACA5F56}"/>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0B313A55-4E95-08E8-4850-CDDD41F06363}"/>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7" name="Text Placeholder 7">
            <a:extLst>
              <a:ext uri="{FF2B5EF4-FFF2-40B4-BE49-F238E27FC236}">
                <a16:creationId xmlns:a16="http://schemas.microsoft.com/office/drawing/2014/main" id="{C21BA62B-F4B6-0A32-7FDC-5239929E2667}"/>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10" name="Text Placeholder 7">
            <a:extLst>
              <a:ext uri="{FF2B5EF4-FFF2-40B4-BE49-F238E27FC236}">
                <a16:creationId xmlns:a16="http://schemas.microsoft.com/office/drawing/2014/main" id="{1573EACC-62FF-1D2F-A6D0-E68B84DB9183}"/>
              </a:ext>
            </a:extLst>
          </p:cNvPr>
          <p:cNvSpPr>
            <a:spLocks noGrp="1"/>
          </p:cNvSpPr>
          <p:nvPr>
            <p:ph type="body" sz="quarter" idx="25"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970431646"/>
      </p:ext>
    </p:extLst>
  </p:cSld>
  <p:clrMapOvr>
    <a:masterClrMapping/>
  </p:clrMapOvr>
  <p:extLst>
    <p:ext uri="{DCECCB84-F9BA-43D5-87BE-67443E8EF086}">
      <p15:sldGuideLst xmlns:p15="http://schemas.microsoft.com/office/powerpoint/2012/main">
        <p15:guide id="3" pos="87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ablesCharts_Highlight">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B799B88-F5D4-E6D0-B8F6-0AFC58356E74}"/>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Rectangle 2">
            <a:extLst>
              <a:ext uri="{FF2B5EF4-FFF2-40B4-BE49-F238E27FC236}">
                <a16:creationId xmlns:a16="http://schemas.microsoft.com/office/drawing/2014/main" id="{8020EFF0-7106-F06E-0DB5-83E82E4D45BB}"/>
              </a:ext>
            </a:extLst>
          </p:cNvPr>
          <p:cNvSpPr/>
          <p:nvPr userDrawn="1"/>
        </p:nvSpPr>
        <p:spPr>
          <a:xfrm>
            <a:off x="9578961" y="118113"/>
            <a:ext cx="5051442" cy="811911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6" name="Content Placeholder 15">
            <a:extLst>
              <a:ext uri="{FF2B5EF4-FFF2-40B4-BE49-F238E27FC236}">
                <a16:creationId xmlns:a16="http://schemas.microsoft.com/office/drawing/2014/main" id="{52D8713F-5F8C-233D-CAB3-7165C9986F9C}"/>
              </a:ext>
            </a:extLst>
          </p:cNvPr>
          <p:cNvSpPr>
            <a:spLocks noGrp="1"/>
          </p:cNvSpPr>
          <p:nvPr>
            <p:ph sz="quarter" idx="21" hasCustomPrompt="1"/>
          </p:nvPr>
        </p:nvSpPr>
        <p:spPr>
          <a:xfrm>
            <a:off x="762000" y="1590676"/>
            <a:ext cx="8496300" cy="2560320"/>
          </a:xfrm>
          <a:prstGeom prst="rect">
            <a:avLst/>
          </a:prstGeom>
        </p:spPr>
        <p:txBody>
          <a:bodyPr/>
          <a:lstStyle>
            <a:lvl1pPr marL="0" indent="0">
              <a:buNone/>
              <a:defRPr/>
            </a:lvl1pPr>
          </a:lstStyle>
          <a:p>
            <a:pPr lvl="0"/>
            <a:r>
              <a:rPr lang="en-US"/>
              <a:t>Add table or chart</a:t>
            </a:r>
          </a:p>
        </p:txBody>
      </p:sp>
      <p:sp>
        <p:nvSpPr>
          <p:cNvPr id="22" name="Content Placeholder 15">
            <a:extLst>
              <a:ext uri="{FF2B5EF4-FFF2-40B4-BE49-F238E27FC236}">
                <a16:creationId xmlns:a16="http://schemas.microsoft.com/office/drawing/2014/main" id="{367A67F9-04C9-DF95-AF48-C1F6472F6002}"/>
              </a:ext>
            </a:extLst>
          </p:cNvPr>
          <p:cNvSpPr>
            <a:spLocks noGrp="1"/>
          </p:cNvSpPr>
          <p:nvPr>
            <p:ph sz="quarter" idx="22" hasCustomPrompt="1"/>
          </p:nvPr>
        </p:nvSpPr>
        <p:spPr>
          <a:xfrm>
            <a:off x="762000" y="4572000"/>
            <a:ext cx="8496300" cy="2560320"/>
          </a:xfrm>
          <a:prstGeom prst="rect">
            <a:avLst/>
          </a:prstGeom>
        </p:spPr>
        <p:txBody>
          <a:bodyPr/>
          <a:lstStyle>
            <a:lvl1pPr marL="0" indent="0">
              <a:buNone/>
              <a:defRPr/>
            </a:lvl1pPr>
          </a:lstStyle>
          <a:p>
            <a:pPr lvl="0"/>
            <a:r>
              <a:rPr lang="en-US"/>
              <a:t>Add table or chart</a:t>
            </a:r>
          </a:p>
        </p:txBody>
      </p:sp>
      <p:sp>
        <p:nvSpPr>
          <p:cNvPr id="26" name="Content Placeholder 25">
            <a:extLst>
              <a:ext uri="{FF2B5EF4-FFF2-40B4-BE49-F238E27FC236}">
                <a16:creationId xmlns:a16="http://schemas.microsoft.com/office/drawing/2014/main" id="{AF39D37A-C453-25A2-0461-1F547EE1BADD}"/>
              </a:ext>
            </a:extLst>
          </p:cNvPr>
          <p:cNvSpPr>
            <a:spLocks noGrp="1"/>
          </p:cNvSpPr>
          <p:nvPr>
            <p:ph sz="quarter" idx="23" hasCustomPrompt="1"/>
          </p:nvPr>
        </p:nvSpPr>
        <p:spPr>
          <a:xfrm>
            <a:off x="10300336" y="2263140"/>
            <a:ext cx="3768090" cy="5204460"/>
          </a:xfrm>
          <a:prstGeom prst="rect">
            <a:avLst/>
          </a:prstGeom>
        </p:spPr>
        <p:txBody>
          <a:bodyPr/>
          <a:lstStyle>
            <a:lvl1pPr marL="0" indent="0">
              <a:buNone/>
              <a:defRPr/>
            </a:lvl1pPr>
          </a:lstStyle>
          <a:p>
            <a:pPr lvl="0"/>
            <a:r>
              <a:rPr lang="en-US"/>
              <a:t>Add table or chart</a:t>
            </a:r>
          </a:p>
        </p:txBody>
      </p:sp>
      <p:sp>
        <p:nvSpPr>
          <p:cNvPr id="27" name="Text Placeholder 10">
            <a:extLst>
              <a:ext uri="{FF2B5EF4-FFF2-40B4-BE49-F238E27FC236}">
                <a16:creationId xmlns:a16="http://schemas.microsoft.com/office/drawing/2014/main" id="{EF3447A1-78F0-0E29-33EF-992CA01EF938}"/>
              </a:ext>
            </a:extLst>
          </p:cNvPr>
          <p:cNvSpPr>
            <a:spLocks noGrp="1"/>
          </p:cNvSpPr>
          <p:nvPr>
            <p:ph type="body" sz="quarter" idx="24" hasCustomPrompt="1"/>
          </p:nvPr>
        </p:nvSpPr>
        <p:spPr>
          <a:xfrm>
            <a:off x="10287000" y="1472978"/>
            <a:ext cx="3794760" cy="267202"/>
          </a:xfrm>
          <a:prstGeom prst="rect">
            <a:avLst/>
          </a:prstGeom>
        </p:spPr>
        <p:txBody>
          <a:bodyPr lIns="0" tIns="0" rIns="0" bIns="0" anchor="t">
            <a:noAutofit/>
          </a:bodyPr>
          <a:lstStyle>
            <a:lvl1pPr marL="0" indent="0" algn="ctr">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5" name="Title 1">
            <a:extLst>
              <a:ext uri="{FF2B5EF4-FFF2-40B4-BE49-F238E27FC236}">
                <a16:creationId xmlns:a16="http://schemas.microsoft.com/office/drawing/2014/main" id="{C0C73711-497C-BA02-B732-02ACD2DF8C49}"/>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4" name="Text Placeholder 7">
            <a:extLst>
              <a:ext uri="{FF2B5EF4-FFF2-40B4-BE49-F238E27FC236}">
                <a16:creationId xmlns:a16="http://schemas.microsoft.com/office/drawing/2014/main" id="{A8217AAD-732F-C6F1-CE2B-F4F07E1FEDB1}"/>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1250116682"/>
      </p:ext>
    </p:extLst>
  </p:cSld>
  <p:clrMapOvr>
    <a:masterClrMapping/>
  </p:clrMapOvr>
  <p:extLst>
    <p:ext uri="{DCECCB84-F9BA-43D5-87BE-67443E8EF086}">
      <p15:sldGuideLst xmlns:p15="http://schemas.microsoft.com/office/powerpoint/2012/main">
        <p15:guide id="9" pos="5832" userDrawn="1">
          <p15:clr>
            <a:srgbClr val="FBAE40"/>
          </p15:clr>
        </p15:guide>
        <p15:guide id="10" pos="630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Points_ChartTable_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58952" y="3439485"/>
            <a:ext cx="849630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58952" y="2713545"/>
            <a:ext cx="8495802" cy="267202"/>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9" name="Text Placeholder 10">
            <a:extLst>
              <a:ext uri="{FF2B5EF4-FFF2-40B4-BE49-F238E27FC236}">
                <a16:creationId xmlns:a16="http://schemas.microsoft.com/office/drawing/2014/main" id="{63203830-52E5-B868-3A29-5288794C688B}"/>
              </a:ext>
            </a:extLst>
          </p:cNvPr>
          <p:cNvSpPr>
            <a:spLocks noGrp="1"/>
          </p:cNvSpPr>
          <p:nvPr>
            <p:ph type="body" sz="quarter" idx="21" hasCustomPrompt="1"/>
          </p:nvPr>
        </p:nvSpPr>
        <p:spPr>
          <a:xfrm>
            <a:off x="10012680" y="2713545"/>
            <a:ext cx="3855720" cy="267202"/>
          </a:xfrm>
          <a:prstGeom prst="rect">
            <a:avLst/>
          </a:prstGeom>
        </p:spPr>
        <p:txBody>
          <a:bodyPr lIns="0" tIns="0" rIns="0" bIns="0" anchor="t">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1" name="Content Placeholder 10">
            <a:extLst>
              <a:ext uri="{FF2B5EF4-FFF2-40B4-BE49-F238E27FC236}">
                <a16:creationId xmlns:a16="http://schemas.microsoft.com/office/drawing/2014/main" id="{A849056A-77F0-1F50-774D-2573D767874C}"/>
              </a:ext>
            </a:extLst>
          </p:cNvPr>
          <p:cNvSpPr>
            <a:spLocks noGrp="1"/>
          </p:cNvSpPr>
          <p:nvPr>
            <p:ph sz="quarter" idx="22"/>
          </p:nvPr>
        </p:nvSpPr>
        <p:spPr>
          <a:xfrm>
            <a:off x="10010776" y="3440433"/>
            <a:ext cx="3857624" cy="40271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7412B7E7-FD01-3B9E-9E93-4B0172FC8D2A}"/>
              </a:ext>
            </a:extLst>
          </p:cNvPr>
          <p:cNvCxnSpPr>
            <a:cxnSpLocks/>
          </p:cNvCxnSpPr>
          <p:nvPr userDrawn="1"/>
        </p:nvCxnSpPr>
        <p:spPr>
          <a:xfrm>
            <a:off x="758952" y="3210115"/>
            <a:ext cx="852955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D22B9BE-3BAC-EF91-957D-5BD182678102}"/>
              </a:ext>
            </a:extLst>
          </p:cNvPr>
          <p:cNvCxnSpPr>
            <a:cxnSpLocks/>
          </p:cNvCxnSpPr>
          <p:nvPr userDrawn="1"/>
        </p:nvCxnSpPr>
        <p:spPr>
          <a:xfrm>
            <a:off x="10010776" y="3210115"/>
            <a:ext cx="382298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274F9CBD-BB0D-D477-0B5A-FD65BF245A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8" name="Title 1">
            <a:extLst>
              <a:ext uri="{FF2B5EF4-FFF2-40B4-BE49-F238E27FC236}">
                <a16:creationId xmlns:a16="http://schemas.microsoft.com/office/drawing/2014/main" id="{6D1BDF49-8767-A2CA-D934-D48151C7B045}"/>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9" name="Text Placeholder 6">
            <a:extLst>
              <a:ext uri="{FF2B5EF4-FFF2-40B4-BE49-F238E27FC236}">
                <a16:creationId xmlns:a16="http://schemas.microsoft.com/office/drawing/2014/main" id="{DD132E7B-3EF6-DB9A-FFE7-D5F8BB91051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2987975171"/>
      </p:ext>
    </p:extLst>
  </p:cSld>
  <p:clrMapOvr>
    <a:masterClrMapping/>
  </p:clrMapOvr>
  <p:extLst>
    <p:ext uri="{DCECCB84-F9BA-43D5-87BE-67443E8EF086}">
      <p15:sldGuideLst xmlns:p15="http://schemas.microsoft.com/office/powerpoint/2012/main">
        <p15:guide id="2" pos="480" userDrawn="1">
          <p15:clr>
            <a:srgbClr val="FBAE40"/>
          </p15:clr>
        </p15:guide>
        <p15:guide id="3" pos="8736" userDrawn="1">
          <p15:clr>
            <a:srgbClr val="FBAE40"/>
          </p15:clr>
        </p15:guide>
        <p15:guide id="9" pos="5832" userDrawn="1">
          <p15:clr>
            <a:srgbClr val="FBAE40"/>
          </p15:clr>
        </p15:guide>
        <p15:guide id="10" pos="6307" userDrawn="1">
          <p15:clr>
            <a:srgbClr val="FBAE40"/>
          </p15:clr>
        </p15:guide>
        <p15:guide id="12" orient="horz" pos="66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ableCharts_High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B50838-767D-E14A-7383-7218219FCE7A}"/>
              </a:ext>
            </a:extLst>
          </p:cNvPr>
          <p:cNvSpPr/>
          <p:nvPr userDrawn="1"/>
        </p:nvSpPr>
        <p:spPr>
          <a:xfrm>
            <a:off x="10789920" y="88900"/>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58952" y="2713545"/>
            <a:ext cx="2712722" cy="267202"/>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0" name="Text Placeholder 10">
            <a:extLst>
              <a:ext uri="{FF2B5EF4-FFF2-40B4-BE49-F238E27FC236}">
                <a16:creationId xmlns:a16="http://schemas.microsoft.com/office/drawing/2014/main" id="{C85A1D93-5A17-E590-A64C-C7FC526A1469}"/>
              </a:ext>
            </a:extLst>
          </p:cNvPr>
          <p:cNvSpPr>
            <a:spLocks noGrp="1"/>
          </p:cNvSpPr>
          <p:nvPr>
            <p:ph type="body" sz="quarter" idx="20" hasCustomPrompt="1"/>
          </p:nvPr>
        </p:nvSpPr>
        <p:spPr>
          <a:xfrm>
            <a:off x="4251960" y="2713545"/>
            <a:ext cx="6149340" cy="267202"/>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1166" y="3439484"/>
            <a:ext cx="2707234"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E88C430E-BFA3-AD88-0F42-D9221900EEE3}"/>
              </a:ext>
            </a:extLst>
          </p:cNvPr>
          <p:cNvSpPr>
            <a:spLocks noGrp="1"/>
          </p:cNvSpPr>
          <p:nvPr>
            <p:ph type="body" sz="quarter" idx="23" hasCustomPrompt="1"/>
          </p:nvPr>
        </p:nvSpPr>
        <p:spPr>
          <a:xfrm>
            <a:off x="11161166" y="2713545"/>
            <a:ext cx="2707234" cy="267202"/>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8" name="Content Placeholder 7">
            <a:extLst>
              <a:ext uri="{FF2B5EF4-FFF2-40B4-BE49-F238E27FC236}">
                <a16:creationId xmlns:a16="http://schemas.microsoft.com/office/drawing/2014/main" id="{CF50E114-DAF7-8CB7-7675-63ECDAD94619}"/>
              </a:ext>
            </a:extLst>
          </p:cNvPr>
          <p:cNvSpPr>
            <a:spLocks noGrp="1"/>
          </p:cNvSpPr>
          <p:nvPr>
            <p:ph sz="quarter" idx="24" hasCustomPrompt="1"/>
          </p:nvPr>
        </p:nvSpPr>
        <p:spPr>
          <a:xfrm>
            <a:off x="758952" y="3431308"/>
            <a:ext cx="2705176" cy="4102792"/>
          </a:xfrm>
          <a:prstGeom prst="rect">
            <a:avLst/>
          </a:prstGeom>
        </p:spPr>
        <p:txBody>
          <a:bodyPr lIns="0" tIns="0" rIns="0" bIns="0">
            <a:normAutofit/>
          </a:bodyPr>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table or chart here</a:t>
            </a:r>
          </a:p>
        </p:txBody>
      </p:sp>
      <p:sp>
        <p:nvSpPr>
          <p:cNvPr id="10" name="Content Placeholder 7">
            <a:extLst>
              <a:ext uri="{FF2B5EF4-FFF2-40B4-BE49-F238E27FC236}">
                <a16:creationId xmlns:a16="http://schemas.microsoft.com/office/drawing/2014/main" id="{D9F29D83-BACD-C298-36BB-DC88AF5D6EE1}"/>
              </a:ext>
            </a:extLst>
          </p:cNvPr>
          <p:cNvSpPr>
            <a:spLocks noGrp="1"/>
          </p:cNvSpPr>
          <p:nvPr>
            <p:ph sz="quarter" idx="25" hasCustomPrompt="1"/>
          </p:nvPr>
        </p:nvSpPr>
        <p:spPr>
          <a:xfrm>
            <a:off x="4229100" y="3440432"/>
            <a:ext cx="6172200" cy="4027168"/>
          </a:xfrm>
          <a:prstGeom prst="rect">
            <a:avLst/>
          </a:prstGeom>
        </p:spPr>
        <p:txBody>
          <a:bodyPr lIns="0" tIns="0" rIns="0" bIns="0"/>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bigger table or chart here</a:t>
            </a:r>
          </a:p>
        </p:txBody>
      </p:sp>
      <p:cxnSp>
        <p:nvCxnSpPr>
          <p:cNvPr id="2" name="Straight Connector 1">
            <a:extLst>
              <a:ext uri="{FF2B5EF4-FFF2-40B4-BE49-F238E27FC236}">
                <a16:creationId xmlns:a16="http://schemas.microsoft.com/office/drawing/2014/main" id="{C9CB9D37-0536-CD3F-DBE6-6383B16D97E1}"/>
              </a:ext>
            </a:extLst>
          </p:cNvPr>
          <p:cNvCxnSpPr>
            <a:cxnSpLocks/>
          </p:cNvCxnSpPr>
          <p:nvPr userDrawn="1"/>
        </p:nvCxnSpPr>
        <p:spPr>
          <a:xfrm>
            <a:off x="4229100" y="3210115"/>
            <a:ext cx="6172199"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0D53906A-E4DC-5462-4953-9E42C009A88D}"/>
              </a:ext>
            </a:extLst>
          </p:cNvPr>
          <p:cNvCxnSpPr>
            <a:cxnSpLocks/>
          </p:cNvCxnSpPr>
          <p:nvPr userDrawn="1"/>
        </p:nvCxnSpPr>
        <p:spPr>
          <a:xfrm>
            <a:off x="11161166" y="3210115"/>
            <a:ext cx="267259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1AD0B47-8EA8-57F7-EA02-1B601D43498D}"/>
              </a:ext>
            </a:extLst>
          </p:cNvPr>
          <p:cNvCxnSpPr>
            <a:cxnSpLocks/>
          </p:cNvCxnSpPr>
          <p:nvPr userDrawn="1"/>
        </p:nvCxnSpPr>
        <p:spPr>
          <a:xfrm>
            <a:off x="758952" y="3210115"/>
            <a:ext cx="267259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Slide Number Placeholder 5">
            <a:extLst>
              <a:ext uri="{FF2B5EF4-FFF2-40B4-BE49-F238E27FC236}">
                <a16:creationId xmlns:a16="http://schemas.microsoft.com/office/drawing/2014/main" id="{17EC8835-497B-24B5-B36F-736D0C202B8A}"/>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6" name="Rectangle 5">
            <a:extLst>
              <a:ext uri="{FF2B5EF4-FFF2-40B4-BE49-F238E27FC236}">
                <a16:creationId xmlns:a16="http://schemas.microsoft.com/office/drawing/2014/main" id="{79DBDEF8-4F12-2AF2-1FE8-95236CDA8161}"/>
              </a:ext>
            </a:extLst>
          </p:cNvPr>
          <p:cNvSpPr/>
          <p:nvPr userDrawn="1"/>
        </p:nvSpPr>
        <p:spPr>
          <a:xfrm>
            <a:off x="10789920" y="146304"/>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7" name="Title 1">
            <a:extLst>
              <a:ext uri="{FF2B5EF4-FFF2-40B4-BE49-F238E27FC236}">
                <a16:creationId xmlns:a16="http://schemas.microsoft.com/office/drawing/2014/main" id="{D36E6A7B-08BD-57CE-E0E9-B161D7624F1B}"/>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2" name="Text Placeholder 6">
            <a:extLst>
              <a:ext uri="{FF2B5EF4-FFF2-40B4-BE49-F238E27FC236}">
                <a16:creationId xmlns:a16="http://schemas.microsoft.com/office/drawing/2014/main" id="{3BE93737-2CE6-FC4E-9A12-B5C8CED53D2D}"/>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515849131"/>
      </p:ext>
    </p:extLst>
  </p:cSld>
  <p:clrMapOvr>
    <a:masterClrMapping/>
  </p:clrMapOvr>
  <p:extLst>
    <p:ext uri="{DCECCB84-F9BA-43D5-87BE-67443E8EF086}">
      <p15:sldGuideLst xmlns:p15="http://schemas.microsoft.com/office/powerpoint/2012/main">
        <p15:guide id="7" pos="2189" userDrawn="1">
          <p15:clr>
            <a:srgbClr val="FBAE40"/>
          </p15:clr>
        </p15:guide>
        <p15:guide id="8" pos="2664" userDrawn="1">
          <p15:clr>
            <a:srgbClr val="FBAE40"/>
          </p15:clr>
        </p15:guide>
        <p15:guide id="10" pos="6552" userDrawn="1">
          <p15:clr>
            <a:srgbClr val="FBAE40"/>
          </p15:clr>
        </p15:guide>
        <p15:guide id="11" pos="702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TablesCharts">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58952" y="1725773"/>
            <a:ext cx="617219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900"/>
              </a:spcBef>
              <a:spcAft>
                <a:spcPts val="300"/>
              </a:spcAft>
              <a:buClr>
                <a:schemeClr val="tx1"/>
              </a:buClr>
              <a:buFontTx/>
              <a:buNone/>
              <a:tabLst/>
            </a:pPr>
            <a:r>
              <a:rPr lang="en-US" dirty="0"/>
              <a:t>Paragraph Header</a:t>
            </a:r>
          </a:p>
        </p:txBody>
      </p:sp>
      <p:sp>
        <p:nvSpPr>
          <p:cNvPr id="4" name="Content Placeholder 3">
            <a:extLst>
              <a:ext uri="{FF2B5EF4-FFF2-40B4-BE49-F238E27FC236}">
                <a16:creationId xmlns:a16="http://schemas.microsoft.com/office/drawing/2014/main" id="{246674F4-1E45-A0EF-6F02-9BC7FFB836E1}"/>
              </a:ext>
            </a:extLst>
          </p:cNvPr>
          <p:cNvSpPr>
            <a:spLocks noGrp="1"/>
          </p:cNvSpPr>
          <p:nvPr>
            <p:ph sz="quarter" idx="24" hasCustomPrompt="1"/>
          </p:nvPr>
        </p:nvSpPr>
        <p:spPr>
          <a:xfrm>
            <a:off x="758952" y="2739845"/>
            <a:ext cx="6172200" cy="4727756"/>
          </a:xfrm>
          <a:prstGeom prst="rect">
            <a:avLst/>
          </a:prstGeom>
        </p:spPr>
        <p:txBody>
          <a:bodyPr/>
          <a:lstStyle>
            <a:lvl1pPr marL="0" indent="0">
              <a:buNone/>
              <a:defRPr/>
            </a:lvl1pPr>
          </a:lstStyle>
          <a:p>
            <a:pPr lvl="0"/>
            <a:r>
              <a:rPr lang="en-US"/>
              <a:t>Add Table or chart here</a:t>
            </a:r>
          </a:p>
        </p:txBody>
      </p:sp>
      <p:sp>
        <p:nvSpPr>
          <p:cNvPr id="10" name="Content Placeholder 6">
            <a:extLst>
              <a:ext uri="{FF2B5EF4-FFF2-40B4-BE49-F238E27FC236}">
                <a16:creationId xmlns:a16="http://schemas.microsoft.com/office/drawing/2014/main" id="{8655A16B-2297-6558-63CE-8699F1C617E6}"/>
              </a:ext>
            </a:extLst>
          </p:cNvPr>
          <p:cNvSpPr>
            <a:spLocks noGrp="1"/>
          </p:cNvSpPr>
          <p:nvPr>
            <p:ph sz="quarter" idx="27" hasCustomPrompt="1"/>
          </p:nvPr>
        </p:nvSpPr>
        <p:spPr>
          <a:xfrm>
            <a:off x="7696200" y="1725777"/>
            <a:ext cx="6172200" cy="2365660"/>
          </a:xfrm>
          <a:prstGeom prst="rect">
            <a:avLst/>
          </a:prstGeom>
        </p:spPr>
        <p:txBody>
          <a:bodyPr/>
          <a:lstStyle>
            <a:lvl1pPr marL="0" indent="0">
              <a:buNone/>
              <a:defRPr/>
            </a:lvl1pPr>
          </a:lstStyle>
          <a:p>
            <a:pPr lvl="0"/>
            <a:r>
              <a:rPr lang="en-US"/>
              <a:t>Add Table or chart here</a:t>
            </a:r>
          </a:p>
        </p:txBody>
      </p:sp>
      <p:sp>
        <p:nvSpPr>
          <p:cNvPr id="12" name="Content Placeholder 6">
            <a:extLst>
              <a:ext uri="{FF2B5EF4-FFF2-40B4-BE49-F238E27FC236}">
                <a16:creationId xmlns:a16="http://schemas.microsoft.com/office/drawing/2014/main" id="{BD10EDD1-66BE-927E-47E1-D553C9F38098}"/>
              </a:ext>
            </a:extLst>
          </p:cNvPr>
          <p:cNvSpPr>
            <a:spLocks noGrp="1"/>
          </p:cNvSpPr>
          <p:nvPr>
            <p:ph sz="quarter" idx="28" hasCustomPrompt="1"/>
          </p:nvPr>
        </p:nvSpPr>
        <p:spPr>
          <a:xfrm>
            <a:off x="7696200" y="4784812"/>
            <a:ext cx="6172200" cy="2682789"/>
          </a:xfrm>
          <a:prstGeom prst="rect">
            <a:avLst/>
          </a:prstGeom>
        </p:spPr>
        <p:txBody>
          <a:bodyPr/>
          <a:lstStyle>
            <a:lvl1pPr marL="0" indent="0">
              <a:buNone/>
              <a:defRPr/>
            </a:lvl1pPr>
          </a:lstStyle>
          <a:p>
            <a:pPr lvl="0"/>
            <a:r>
              <a:rPr lang="en-US"/>
              <a:t>Add Table or chart here</a:t>
            </a:r>
          </a:p>
        </p:txBody>
      </p:sp>
      <p:cxnSp>
        <p:nvCxnSpPr>
          <p:cNvPr id="2" name="Straight Connector 1">
            <a:extLst>
              <a:ext uri="{FF2B5EF4-FFF2-40B4-BE49-F238E27FC236}">
                <a16:creationId xmlns:a16="http://schemas.microsoft.com/office/drawing/2014/main" id="{DC8C4C5E-531A-2E0A-F71A-71B0F341A384}"/>
              </a:ext>
            </a:extLst>
          </p:cNvPr>
          <p:cNvCxnSpPr>
            <a:cxnSpLocks/>
          </p:cNvCxnSpPr>
          <p:nvPr userDrawn="1"/>
        </p:nvCxnSpPr>
        <p:spPr>
          <a:xfrm>
            <a:off x="758952" y="2599042"/>
            <a:ext cx="620545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 name="Slide Number Placeholder 5">
            <a:extLst>
              <a:ext uri="{FF2B5EF4-FFF2-40B4-BE49-F238E27FC236}">
                <a16:creationId xmlns:a16="http://schemas.microsoft.com/office/drawing/2014/main" id="{0D27ADE2-129A-11D9-DEBE-0697F716A16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6" name="Title 1">
            <a:extLst>
              <a:ext uri="{FF2B5EF4-FFF2-40B4-BE49-F238E27FC236}">
                <a16:creationId xmlns:a16="http://schemas.microsoft.com/office/drawing/2014/main" id="{6AC561EA-CCEE-9ACE-0961-741DEB916491}"/>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5C98A489-D8AD-D8E9-46BF-0D5522A1E773}"/>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3484344009"/>
      </p:ext>
    </p:extLst>
  </p:cSld>
  <p:clrMapOvr>
    <a:masterClrMapping/>
  </p:clrMapOvr>
  <p:extLst>
    <p:ext uri="{DCECCB84-F9BA-43D5-87BE-67443E8EF086}">
      <p15:sldGuideLst xmlns:p15="http://schemas.microsoft.com/office/powerpoint/2012/main">
        <p15:guide id="14" orient="horz" pos="6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C0BADCEA-969A-6FB6-9610-5D56F7A04210}"/>
              </a:ext>
            </a:extLst>
          </p:cNvPr>
          <p:cNvSpPr>
            <a:spLocks noGrp="1"/>
          </p:cNvSpPr>
          <p:nvPr>
            <p:ph type="body" sz="quarter" idx="10" hasCustomPrompt="1"/>
          </p:nvPr>
        </p:nvSpPr>
        <p:spPr>
          <a:xfrm>
            <a:off x="960120" y="3632836"/>
            <a:ext cx="4804576" cy="1502436"/>
          </a:xfrm>
          <a:prstGeom prst="rect">
            <a:avLst/>
          </a:prstGeom>
        </p:spPr>
        <p:txBody>
          <a:bodyPr anchor="b">
            <a:noAutofit/>
          </a:bodyPr>
          <a:lstStyle>
            <a:lvl1pPr marL="0" indent="0">
              <a:spcBef>
                <a:spcPts val="0"/>
              </a:spcBef>
              <a:buNone/>
              <a:defRPr sz="3600">
                <a:solidFill>
                  <a:schemeClr val="bg1"/>
                </a:solidFill>
                <a:latin typeface="+mj-lt"/>
              </a:defRPr>
            </a:lvl1pPr>
            <a:lvl2pPr marL="142862" indent="0">
              <a:buNone/>
              <a:defRPr sz="5280">
                <a:solidFill>
                  <a:schemeClr val="bg1"/>
                </a:solidFill>
                <a:latin typeface="+mj-lt"/>
              </a:defRPr>
            </a:lvl2pPr>
            <a:lvl3pPr marL="278108" indent="0">
              <a:buNone/>
              <a:defRPr sz="5280">
                <a:solidFill>
                  <a:schemeClr val="bg1"/>
                </a:solidFill>
                <a:latin typeface="+mj-lt"/>
              </a:defRPr>
            </a:lvl3pPr>
            <a:lvl4pPr marL="413352" indent="0">
              <a:buNone/>
              <a:defRPr sz="5280">
                <a:solidFill>
                  <a:schemeClr val="bg1"/>
                </a:solidFill>
                <a:latin typeface="+mj-lt"/>
              </a:defRPr>
            </a:lvl4pPr>
            <a:lvl5pPr marL="558120" indent="0">
              <a:buNone/>
              <a:defRPr sz="5280">
                <a:solidFill>
                  <a:schemeClr val="bg1"/>
                </a:solidFill>
                <a:latin typeface="+mj-lt"/>
              </a:defRPr>
            </a:lvl5pPr>
          </a:lstStyle>
          <a:p>
            <a:pPr lvl="0"/>
            <a:r>
              <a:rPr lang="en-US" dirty="0"/>
              <a:t>Add your title</a:t>
            </a:r>
            <a:br>
              <a:rPr lang="en-US" dirty="0"/>
            </a:br>
            <a:r>
              <a:rPr lang="en-US" dirty="0"/>
              <a:t>in this box</a:t>
            </a:r>
          </a:p>
        </p:txBody>
      </p:sp>
      <p:sp>
        <p:nvSpPr>
          <p:cNvPr id="10" name="Text Placeholder 18">
            <a:extLst>
              <a:ext uri="{FF2B5EF4-FFF2-40B4-BE49-F238E27FC236}">
                <a16:creationId xmlns:a16="http://schemas.microsoft.com/office/drawing/2014/main" id="{D5494F18-3185-1BB8-E177-987CFB446596}"/>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dirty="0"/>
              <a:t>Add Text  |  Add Date</a:t>
            </a:r>
          </a:p>
        </p:txBody>
      </p:sp>
      <p:sp>
        <p:nvSpPr>
          <p:cNvPr id="6" name="Picture Placeholder 5">
            <a:extLst>
              <a:ext uri="{FF2B5EF4-FFF2-40B4-BE49-F238E27FC236}">
                <a16:creationId xmlns:a16="http://schemas.microsoft.com/office/drawing/2014/main" id="{EECC5D5F-B76D-22A9-E549-47BF085A6BD9}"/>
              </a:ext>
            </a:extLst>
          </p:cNvPr>
          <p:cNvSpPr>
            <a:spLocks noGrp="1"/>
          </p:cNvSpPr>
          <p:nvPr>
            <p:ph type="pic" sz="quarter" idx="22"/>
          </p:nvPr>
        </p:nvSpPr>
        <p:spPr>
          <a:xfrm>
            <a:off x="6849978" y="0"/>
            <a:ext cx="7780421" cy="8229600"/>
          </a:xfrm>
          <a:prstGeom prst="rect">
            <a:avLst/>
          </a:prstGeom>
        </p:spPr>
        <p:txBody>
          <a:bodyPr/>
          <a:lstStyle>
            <a:lvl1pPr marL="0" indent="0">
              <a:buNone/>
              <a:defRPr sz="1600"/>
            </a:lvl1pPr>
          </a:lstStyle>
          <a:p>
            <a:r>
              <a:rPr lang="en-US" dirty="0"/>
              <a:t>Click icon to add picture</a:t>
            </a:r>
          </a:p>
        </p:txBody>
      </p:sp>
    </p:spTree>
    <p:extLst>
      <p:ext uri="{BB962C8B-B14F-4D97-AF65-F5344CB8AC3E}">
        <p14:creationId xmlns:p14="http://schemas.microsoft.com/office/powerpoint/2010/main" val="2150579587"/>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lex_TableCharts_Images">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81D1F9F-BB4F-B8C0-B6C4-8CB639FFE961}"/>
              </a:ext>
            </a:extLst>
          </p:cNvPr>
          <p:cNvSpPr/>
          <p:nvPr userDrawn="1"/>
        </p:nvSpPr>
        <p:spPr>
          <a:xfrm>
            <a:off x="758952" y="5091930"/>
            <a:ext cx="6172200" cy="13336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n>
                <a:noFill/>
              </a:ln>
            </a:endParaRP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58952" y="1725773"/>
            <a:ext cx="6172200"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51" name="Picture Placeholder 48">
            <a:extLst>
              <a:ext uri="{FF2B5EF4-FFF2-40B4-BE49-F238E27FC236}">
                <a16:creationId xmlns:a16="http://schemas.microsoft.com/office/drawing/2014/main" id="{91840FB2-2E95-0467-034C-F0136FF7EE7C}"/>
              </a:ext>
            </a:extLst>
          </p:cNvPr>
          <p:cNvSpPr>
            <a:spLocks noGrp="1"/>
          </p:cNvSpPr>
          <p:nvPr>
            <p:ph type="pic" sz="quarter" idx="21"/>
          </p:nvPr>
        </p:nvSpPr>
        <p:spPr>
          <a:xfrm>
            <a:off x="758952" y="2646791"/>
            <a:ext cx="2705100" cy="1468012"/>
          </a:xfrm>
          <a:prstGeom prst="rect">
            <a:avLst/>
          </a:prstGeom>
        </p:spPr>
        <p:txBody>
          <a:bodyPr/>
          <a:lstStyle/>
          <a:p>
            <a:endParaRPr lang="en-US" dirty="0"/>
          </a:p>
        </p:txBody>
      </p:sp>
      <p:sp>
        <p:nvSpPr>
          <p:cNvPr id="52" name="Picture Placeholder 48">
            <a:extLst>
              <a:ext uri="{FF2B5EF4-FFF2-40B4-BE49-F238E27FC236}">
                <a16:creationId xmlns:a16="http://schemas.microsoft.com/office/drawing/2014/main" id="{F97F6492-4D66-B8AF-887B-87A36825541D}"/>
              </a:ext>
            </a:extLst>
          </p:cNvPr>
          <p:cNvSpPr>
            <a:spLocks noGrp="1"/>
          </p:cNvSpPr>
          <p:nvPr>
            <p:ph type="pic" sz="quarter" idx="22"/>
          </p:nvPr>
        </p:nvSpPr>
        <p:spPr>
          <a:xfrm>
            <a:off x="4229100" y="2646791"/>
            <a:ext cx="2712720" cy="1468012"/>
          </a:xfrm>
          <a:prstGeom prst="rect">
            <a:avLst/>
          </a:prstGeom>
        </p:spPr>
        <p:txBody>
          <a:bodyPr/>
          <a:lstStyle/>
          <a:p>
            <a:endParaRPr lang="en-US" dirty="0"/>
          </a:p>
        </p:txBody>
      </p:sp>
      <p:sp>
        <p:nvSpPr>
          <p:cNvPr id="54" name="Text Placeholder 53">
            <a:extLst>
              <a:ext uri="{FF2B5EF4-FFF2-40B4-BE49-F238E27FC236}">
                <a16:creationId xmlns:a16="http://schemas.microsoft.com/office/drawing/2014/main" id="{D0AF7C03-EB15-2051-425E-5145E672A7AC}"/>
              </a:ext>
            </a:extLst>
          </p:cNvPr>
          <p:cNvSpPr>
            <a:spLocks noGrp="1"/>
          </p:cNvSpPr>
          <p:nvPr>
            <p:ph type="body" sz="quarter" idx="23" hasCustomPrompt="1"/>
          </p:nvPr>
        </p:nvSpPr>
        <p:spPr>
          <a:xfrm>
            <a:off x="758952" y="4627246"/>
            <a:ext cx="2705100" cy="358140"/>
          </a:xfrm>
          <a:prstGeom prst="rect">
            <a:avLst/>
          </a:prstGeo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6" name="Text Placeholder 53">
            <a:extLst>
              <a:ext uri="{FF2B5EF4-FFF2-40B4-BE49-F238E27FC236}">
                <a16:creationId xmlns:a16="http://schemas.microsoft.com/office/drawing/2014/main" id="{6E612A1B-F728-3AED-1F00-6A8A41C067EB}"/>
              </a:ext>
            </a:extLst>
          </p:cNvPr>
          <p:cNvSpPr>
            <a:spLocks noGrp="1"/>
          </p:cNvSpPr>
          <p:nvPr>
            <p:ph type="body" sz="quarter" idx="24" hasCustomPrompt="1"/>
          </p:nvPr>
        </p:nvSpPr>
        <p:spPr>
          <a:xfrm>
            <a:off x="4229100" y="4627246"/>
            <a:ext cx="2712720" cy="358140"/>
          </a:xfrm>
          <a:prstGeom prst="rect">
            <a:avLst/>
          </a:prstGeo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8" name="Text Placeholder 57">
            <a:extLst>
              <a:ext uri="{FF2B5EF4-FFF2-40B4-BE49-F238E27FC236}">
                <a16:creationId xmlns:a16="http://schemas.microsoft.com/office/drawing/2014/main" id="{22F34B21-F457-2F10-C02D-A093B19235D4}"/>
              </a:ext>
            </a:extLst>
          </p:cNvPr>
          <p:cNvSpPr>
            <a:spLocks noGrp="1"/>
          </p:cNvSpPr>
          <p:nvPr>
            <p:ph type="body" sz="quarter" idx="25" hasCustomPrompt="1"/>
          </p:nvPr>
        </p:nvSpPr>
        <p:spPr>
          <a:xfrm>
            <a:off x="993183" y="5256052"/>
            <a:ext cx="5740316" cy="269054"/>
          </a:xfrm>
          <a:prstGeom prst="rect">
            <a:avLst/>
          </a:prstGeom>
        </p:spPr>
        <p:txBody>
          <a:bodyPr lIns="0" tIns="0" rIns="0" bIns="0" anchor="b">
            <a:normAutofit/>
          </a:bodyPr>
          <a:lstStyle>
            <a:lvl1pPr marL="0" indent="0">
              <a:buNone/>
              <a:defRPr sz="1800" b="0" i="0">
                <a:solidFill>
                  <a:schemeClr val="accent1"/>
                </a:solidFill>
                <a:latin typeface="Arial" panose="020B0604020202020204" pitchFamily="34" charset="0"/>
                <a:cs typeface="Arial" panose="020B0604020202020204" pitchFamily="34" charset="0"/>
              </a:defRPr>
            </a:lvl1pPr>
          </a:lstStyle>
          <a:p>
            <a:pPr lvl="0"/>
            <a:r>
              <a:rPr lang="en-US"/>
              <a:t>Header</a:t>
            </a:r>
          </a:p>
        </p:txBody>
      </p:sp>
      <p:sp>
        <p:nvSpPr>
          <p:cNvPr id="61" name="Text Placeholder 60">
            <a:extLst>
              <a:ext uri="{FF2B5EF4-FFF2-40B4-BE49-F238E27FC236}">
                <a16:creationId xmlns:a16="http://schemas.microsoft.com/office/drawing/2014/main" id="{439DB606-BA4D-97D2-68A3-B7ADD63C0FF3}"/>
              </a:ext>
            </a:extLst>
          </p:cNvPr>
          <p:cNvSpPr>
            <a:spLocks noGrp="1"/>
          </p:cNvSpPr>
          <p:nvPr>
            <p:ph type="body" sz="quarter" idx="26" hasCustomPrompt="1"/>
          </p:nvPr>
        </p:nvSpPr>
        <p:spPr>
          <a:xfrm>
            <a:off x="992506" y="5650703"/>
            <a:ext cx="5741670" cy="663503"/>
          </a:xfrm>
          <a:prstGeom prst="rect">
            <a:avLst/>
          </a:prstGeom>
        </p:spPr>
        <p:txBody>
          <a:bodyPr lIns="0" tIns="0" rIns="0" bIns="0">
            <a:normAutofit/>
          </a:bodyPr>
          <a:lstStyle>
            <a:lvl1pPr marL="0" indent="-142865">
              <a:spcBef>
                <a:spcPts val="0"/>
              </a:spcBef>
              <a:buFont typeface="+mj-lt"/>
              <a:buAutoNum type="arabicPeriod"/>
              <a:tabLst/>
              <a:defRPr sz="900"/>
            </a:lvl1pPr>
            <a:lvl2pPr marL="417161" indent="-274298">
              <a:buFont typeface="+mj-lt"/>
              <a:buAutoNum type="arabicPeriod"/>
              <a:defRPr/>
            </a:lvl2pPr>
            <a:lvl3pPr marL="552406" indent="-274298">
              <a:buFont typeface="+mj-lt"/>
              <a:buAutoNum type="arabicPeriod"/>
              <a:defRPr/>
            </a:lvl3pPr>
            <a:lvl4pPr marL="687649" indent="-274298">
              <a:buFont typeface="+mj-lt"/>
              <a:buAutoNum type="arabicPeriod"/>
              <a:defRPr/>
            </a:lvl4pPr>
            <a:lvl5pPr marL="832417" indent="-274298">
              <a:buFont typeface="+mj-lt"/>
              <a:buAutoNum type="arabicPeriod"/>
              <a:defRPr/>
            </a:lvl5pPr>
          </a:lstStyle>
          <a:p>
            <a:pPr lvl="0"/>
            <a:r>
              <a:rPr lang="en-US"/>
              <a:t>Add copy here</a:t>
            </a:r>
          </a:p>
          <a:p>
            <a:pPr lvl="0"/>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lvl="0"/>
            <a:endParaRPr lang="en-US"/>
          </a:p>
        </p:txBody>
      </p:sp>
      <p:sp>
        <p:nvSpPr>
          <p:cNvPr id="65" name="Table Placeholder 64">
            <a:extLst>
              <a:ext uri="{FF2B5EF4-FFF2-40B4-BE49-F238E27FC236}">
                <a16:creationId xmlns:a16="http://schemas.microsoft.com/office/drawing/2014/main" id="{E50009A2-3C48-A64D-0EBE-19DAD920441E}"/>
              </a:ext>
            </a:extLst>
          </p:cNvPr>
          <p:cNvSpPr>
            <a:spLocks noGrp="1"/>
          </p:cNvSpPr>
          <p:nvPr>
            <p:ph type="tbl" sz="quarter" idx="27" hasCustomPrompt="1"/>
          </p:nvPr>
        </p:nvSpPr>
        <p:spPr>
          <a:xfrm>
            <a:off x="758952" y="6737987"/>
            <a:ext cx="6172200" cy="729613"/>
          </a:xfrm>
          <a:prstGeom prst="rect">
            <a:avLst/>
          </a:prstGeom>
        </p:spPr>
        <p:txBody>
          <a:bodyPr/>
          <a:lstStyle>
            <a:lvl1pPr marL="0" indent="0">
              <a:buNone/>
              <a:defRPr/>
            </a:lvl1pPr>
          </a:lstStyle>
          <a:p>
            <a:r>
              <a:rPr lang="en-US" dirty="0"/>
              <a:t>Table</a:t>
            </a:r>
          </a:p>
        </p:txBody>
      </p:sp>
      <p:sp>
        <p:nvSpPr>
          <p:cNvPr id="67" name="Content Placeholder 66">
            <a:extLst>
              <a:ext uri="{FF2B5EF4-FFF2-40B4-BE49-F238E27FC236}">
                <a16:creationId xmlns:a16="http://schemas.microsoft.com/office/drawing/2014/main" id="{06DF8390-D917-6D5A-FFE7-B30BEA391D7F}"/>
              </a:ext>
            </a:extLst>
          </p:cNvPr>
          <p:cNvSpPr>
            <a:spLocks noGrp="1"/>
          </p:cNvSpPr>
          <p:nvPr>
            <p:ph sz="quarter" idx="28" hasCustomPrompt="1"/>
          </p:nvPr>
        </p:nvSpPr>
        <p:spPr>
          <a:xfrm>
            <a:off x="7688582" y="2609851"/>
            <a:ext cx="6179818" cy="1892372"/>
          </a:xfrm>
          <a:prstGeom prst="rect">
            <a:avLst/>
          </a:prstGeo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0" name="Text Placeholder 69">
            <a:extLst>
              <a:ext uri="{FF2B5EF4-FFF2-40B4-BE49-F238E27FC236}">
                <a16:creationId xmlns:a16="http://schemas.microsoft.com/office/drawing/2014/main" id="{129C5FA8-82D4-BE51-BFB5-12AB7DFFD9BA}"/>
              </a:ext>
            </a:extLst>
          </p:cNvPr>
          <p:cNvSpPr>
            <a:spLocks noGrp="1"/>
          </p:cNvSpPr>
          <p:nvPr>
            <p:ph type="body" sz="quarter" idx="30" hasCustomPrompt="1"/>
          </p:nvPr>
        </p:nvSpPr>
        <p:spPr>
          <a:xfrm>
            <a:off x="7688582" y="2281253"/>
            <a:ext cx="6172198" cy="201414"/>
          </a:xfrm>
          <a:prstGeom prst="rect">
            <a:avLst/>
          </a:prstGeo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dirty="0"/>
              <a:t>ADD TITLE HERE</a:t>
            </a:r>
          </a:p>
        </p:txBody>
      </p:sp>
      <p:sp>
        <p:nvSpPr>
          <p:cNvPr id="73" name="Content Placeholder 66">
            <a:extLst>
              <a:ext uri="{FF2B5EF4-FFF2-40B4-BE49-F238E27FC236}">
                <a16:creationId xmlns:a16="http://schemas.microsoft.com/office/drawing/2014/main" id="{F10E57D5-75F1-D9A1-7F26-E0D062779C7A}"/>
              </a:ext>
            </a:extLst>
          </p:cNvPr>
          <p:cNvSpPr>
            <a:spLocks noGrp="1"/>
          </p:cNvSpPr>
          <p:nvPr>
            <p:ph sz="quarter" idx="31" hasCustomPrompt="1"/>
          </p:nvPr>
        </p:nvSpPr>
        <p:spPr>
          <a:xfrm>
            <a:off x="7688582" y="5575228"/>
            <a:ext cx="6172198" cy="1892372"/>
          </a:xfrm>
          <a:prstGeom prst="rect">
            <a:avLst/>
          </a:prstGeo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4" name="Text Placeholder 69">
            <a:extLst>
              <a:ext uri="{FF2B5EF4-FFF2-40B4-BE49-F238E27FC236}">
                <a16:creationId xmlns:a16="http://schemas.microsoft.com/office/drawing/2014/main" id="{20913391-4608-FD76-1CC5-BF068B19946B}"/>
              </a:ext>
            </a:extLst>
          </p:cNvPr>
          <p:cNvSpPr>
            <a:spLocks noGrp="1"/>
          </p:cNvSpPr>
          <p:nvPr>
            <p:ph type="body" sz="quarter" idx="32" hasCustomPrompt="1"/>
          </p:nvPr>
        </p:nvSpPr>
        <p:spPr>
          <a:xfrm>
            <a:off x="7688582" y="5246632"/>
            <a:ext cx="6179818" cy="201414"/>
          </a:xfrm>
          <a:prstGeom prst="rect">
            <a:avLst/>
          </a:prstGeo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2" name="Slide Number Placeholder 5">
            <a:extLst>
              <a:ext uri="{FF2B5EF4-FFF2-40B4-BE49-F238E27FC236}">
                <a16:creationId xmlns:a16="http://schemas.microsoft.com/office/drawing/2014/main" id="{1F3C9E08-083A-BF65-661E-88C83DCD2DFD}"/>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5" name="Title 1">
            <a:extLst>
              <a:ext uri="{FF2B5EF4-FFF2-40B4-BE49-F238E27FC236}">
                <a16:creationId xmlns:a16="http://schemas.microsoft.com/office/drawing/2014/main" id="{F8D734CF-FF80-5963-DF6B-30605CE56384}"/>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6" name="Text Placeholder 6">
            <a:extLst>
              <a:ext uri="{FF2B5EF4-FFF2-40B4-BE49-F238E27FC236}">
                <a16:creationId xmlns:a16="http://schemas.microsoft.com/office/drawing/2014/main" id="{A5FDC0EB-68BD-C254-99A3-11788F34729F}"/>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387425240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_6-Column">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1BB5C32-AB38-8AD0-7B22-77667538DC16}"/>
              </a:ext>
            </a:extLst>
          </p:cNvPr>
          <p:cNvCxnSpPr/>
          <p:nvPr userDrawn="1"/>
        </p:nvCxnSpPr>
        <p:spPr>
          <a:xfrm>
            <a:off x="2383645" y="7812044"/>
            <a:ext cx="0" cy="1497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793C69DD-EF9F-ECF0-BB5E-0144248F1F98}"/>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pic>
        <p:nvPicPr>
          <p:cNvPr id="2" name="Picture 1" descr="A blue triangle on a black background&#10;&#10;Description automatically generated">
            <a:extLst>
              <a:ext uri="{FF2B5EF4-FFF2-40B4-BE49-F238E27FC236}">
                <a16:creationId xmlns:a16="http://schemas.microsoft.com/office/drawing/2014/main" id="{B6061D56-E18E-08B8-8A50-B94B68CC5C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7621093"/>
            <a:ext cx="2221443" cy="576757"/>
          </a:xfrm>
          <a:prstGeom prst="rect">
            <a:avLst/>
          </a:prstGeom>
        </p:spPr>
      </p:pic>
    </p:spTree>
    <p:extLst>
      <p:ext uri="{BB962C8B-B14F-4D97-AF65-F5344CB8AC3E}">
        <p14:creationId xmlns:p14="http://schemas.microsoft.com/office/powerpoint/2010/main" val="1885474995"/>
      </p:ext>
    </p:extLst>
  </p:cSld>
  <p:clrMapOvr>
    <a:masterClrMapping/>
  </p:clrMapOvr>
  <p:extLst>
    <p:ext uri="{DCECCB84-F9BA-43D5-87BE-67443E8EF086}">
      <p15:sldGuideLst xmlns:p15="http://schemas.microsoft.com/office/powerpoint/2012/main">
        <p15:guide id="2" pos="873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Column_Highlight_Imag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10020300" y="1833220"/>
            <a:ext cx="4610100" cy="2743538"/>
          </a:xfrm>
          <a:prstGeom prst="rect">
            <a:avLst/>
          </a:prstGeom>
        </p:spPr>
        <p:txBody>
          <a:bodyPr/>
          <a:lstStyle>
            <a:lvl1pPr marL="0" indent="0">
              <a:buNone/>
              <a:defRPr/>
            </a:lvl1pPr>
          </a:lstStyle>
          <a:p>
            <a:endParaRPr lang="en-US" dirty="0"/>
          </a:p>
        </p:txBody>
      </p:sp>
      <p:sp>
        <p:nvSpPr>
          <p:cNvPr id="4" name="Text Placeholder 8">
            <a:extLst>
              <a:ext uri="{FF2B5EF4-FFF2-40B4-BE49-F238E27FC236}">
                <a16:creationId xmlns:a16="http://schemas.microsoft.com/office/drawing/2014/main" id="{16BF6CF2-8B5E-209C-DC61-E1A0259C43DC}"/>
              </a:ext>
            </a:extLst>
          </p:cNvPr>
          <p:cNvSpPr>
            <a:spLocks noGrp="1"/>
          </p:cNvSpPr>
          <p:nvPr>
            <p:ph type="body" sz="quarter" idx="13" hasCustomPrompt="1"/>
          </p:nvPr>
        </p:nvSpPr>
        <p:spPr>
          <a:xfrm>
            <a:off x="548642" y="274320"/>
            <a:ext cx="8709658" cy="987552"/>
          </a:xfrm>
          <a:prstGeom prst="rect">
            <a:avLst/>
          </a:prstGeom>
        </p:spPr>
        <p:txBody>
          <a:bodyPr lIns="0" tIns="0" rIns="0" bIns="0" anchor="b">
            <a:noAutofit/>
          </a:bodyPr>
          <a:lstStyle>
            <a:lvl1pPr marL="0" indent="0">
              <a:lnSpc>
                <a:spcPts val="4100"/>
              </a:lnSpc>
              <a:spcBef>
                <a:spcPts val="0"/>
              </a:spcBef>
              <a:spcAft>
                <a:spcPts val="0"/>
              </a:spcAft>
              <a:buNone/>
              <a:defRPr sz="4000" b="0" i="0">
                <a:solidFill>
                  <a:schemeClr val="accent1"/>
                </a:solidFill>
                <a:latin typeface="Georgia" panose="02040502050405020303" pitchFamily="18" charset="0"/>
              </a:defRPr>
            </a:lvl1pPr>
          </a:lstStyle>
          <a:p>
            <a:pPr lvl="0"/>
            <a:r>
              <a:rPr lang="en-US" dirty="0"/>
              <a:t>Employee Name</a:t>
            </a:r>
          </a:p>
        </p:txBody>
      </p:sp>
      <p:sp>
        <p:nvSpPr>
          <p:cNvPr id="5" name="Text Placeholder 10">
            <a:extLst>
              <a:ext uri="{FF2B5EF4-FFF2-40B4-BE49-F238E27FC236}">
                <a16:creationId xmlns:a16="http://schemas.microsoft.com/office/drawing/2014/main" id="{E3885E18-AF47-FF98-C057-6312A696392F}"/>
              </a:ext>
            </a:extLst>
          </p:cNvPr>
          <p:cNvSpPr>
            <a:spLocks noGrp="1"/>
          </p:cNvSpPr>
          <p:nvPr>
            <p:ph type="body" sz="quarter" idx="14" hasCustomPrompt="1"/>
          </p:nvPr>
        </p:nvSpPr>
        <p:spPr>
          <a:xfrm>
            <a:off x="548640" y="1325880"/>
            <a:ext cx="8709659" cy="407950"/>
          </a:xfrm>
          <a:prstGeom prst="rect">
            <a:avLst/>
          </a:prstGeom>
        </p:spPr>
        <p:txBody>
          <a:bodyPr lIns="0" tIns="0" rIns="0" bIns="0">
            <a:noAutofit/>
          </a:bodyPr>
          <a:lstStyle>
            <a:lvl1pPr marL="0" indent="0">
              <a:lnSpc>
                <a:spcPct val="100000"/>
              </a:lnSpc>
              <a:spcBef>
                <a:spcPts val="900"/>
              </a:spcBef>
              <a:buNone/>
              <a:defRPr sz="1600" b="0" i="0">
                <a:latin typeface="Arial" panose="020B0604020202020204" pitchFamily="34" charset="0"/>
                <a:cs typeface="Arial" panose="020B0604020202020204" pitchFamily="34" charset="0"/>
              </a:defRPr>
            </a:lvl1pPr>
          </a:lstStyle>
          <a:p>
            <a:pPr lvl="0"/>
            <a:r>
              <a:rPr lang="en-US" dirty="0"/>
              <a:t>Employee Title</a:t>
            </a:r>
          </a:p>
        </p:txBody>
      </p:sp>
      <p:sp>
        <p:nvSpPr>
          <p:cNvPr id="3" name="Text Placeholder 10">
            <a:extLst>
              <a:ext uri="{FF2B5EF4-FFF2-40B4-BE49-F238E27FC236}">
                <a16:creationId xmlns:a16="http://schemas.microsoft.com/office/drawing/2014/main" id="{C4D475F4-1466-B9AE-34F7-AF5D99426E29}"/>
              </a:ext>
            </a:extLst>
          </p:cNvPr>
          <p:cNvSpPr>
            <a:spLocks noGrp="1"/>
          </p:cNvSpPr>
          <p:nvPr>
            <p:ph type="body" sz="quarter" idx="43" hasCustomPrompt="1"/>
          </p:nvPr>
        </p:nvSpPr>
        <p:spPr>
          <a:xfrm>
            <a:off x="762001" y="1837512"/>
            <a:ext cx="3848100" cy="327481"/>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Birthplace</a:t>
            </a:r>
          </a:p>
        </p:txBody>
      </p:sp>
      <p:sp>
        <p:nvSpPr>
          <p:cNvPr id="6" name="Text Placeholder 10">
            <a:extLst>
              <a:ext uri="{FF2B5EF4-FFF2-40B4-BE49-F238E27FC236}">
                <a16:creationId xmlns:a16="http://schemas.microsoft.com/office/drawing/2014/main" id="{0BCDB391-D5F7-1DE9-7F02-E0FE2EF101D1}"/>
              </a:ext>
            </a:extLst>
          </p:cNvPr>
          <p:cNvSpPr>
            <a:spLocks noGrp="1"/>
          </p:cNvSpPr>
          <p:nvPr>
            <p:ph type="body" sz="quarter" idx="44" hasCustomPrompt="1"/>
          </p:nvPr>
        </p:nvSpPr>
        <p:spPr>
          <a:xfrm>
            <a:off x="762001" y="2259601"/>
            <a:ext cx="3848100" cy="261926"/>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City, State</a:t>
            </a:r>
          </a:p>
        </p:txBody>
      </p:sp>
      <p:sp>
        <p:nvSpPr>
          <p:cNvPr id="7" name="Text Placeholder 10">
            <a:extLst>
              <a:ext uri="{FF2B5EF4-FFF2-40B4-BE49-F238E27FC236}">
                <a16:creationId xmlns:a16="http://schemas.microsoft.com/office/drawing/2014/main" id="{8487C34B-4F8B-5BCD-CACB-23C2B463B2A6}"/>
              </a:ext>
            </a:extLst>
          </p:cNvPr>
          <p:cNvSpPr>
            <a:spLocks noGrp="1"/>
          </p:cNvSpPr>
          <p:nvPr>
            <p:ph type="body" sz="quarter" idx="45" hasCustomPrompt="1"/>
          </p:nvPr>
        </p:nvSpPr>
        <p:spPr>
          <a:xfrm>
            <a:off x="769938" y="2893931"/>
            <a:ext cx="3848100" cy="327481"/>
          </a:xfrm>
          <a:prstGeom prst="rect">
            <a:avLst/>
          </a:prstGeo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Education</a:t>
            </a:r>
          </a:p>
        </p:txBody>
      </p:sp>
      <p:sp>
        <p:nvSpPr>
          <p:cNvPr id="16" name="Text Placeholder 15">
            <a:extLst>
              <a:ext uri="{FF2B5EF4-FFF2-40B4-BE49-F238E27FC236}">
                <a16:creationId xmlns:a16="http://schemas.microsoft.com/office/drawing/2014/main" id="{D7CD123E-F6DF-2A40-924A-0DB6FF5B9810}"/>
              </a:ext>
            </a:extLst>
          </p:cNvPr>
          <p:cNvSpPr>
            <a:spLocks noGrp="1"/>
          </p:cNvSpPr>
          <p:nvPr>
            <p:ph type="body" sz="quarter" idx="47" hasCustomPrompt="1"/>
          </p:nvPr>
        </p:nvSpPr>
        <p:spPr>
          <a:xfrm>
            <a:off x="769938" y="3312278"/>
            <a:ext cx="3848100" cy="619628"/>
          </a:xfrm>
          <a:prstGeom prst="rect">
            <a:avLst/>
          </a:prstGeom>
        </p:spPr>
        <p:txBody>
          <a:bodyPr wrap="none">
            <a:noAutofit/>
          </a:bodyPr>
          <a:lstStyle>
            <a:lvl1pPr marL="171450" indent="-171450">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p:txBody>
      </p:sp>
      <p:sp>
        <p:nvSpPr>
          <p:cNvPr id="19" name="Text Placeholder 10">
            <a:extLst>
              <a:ext uri="{FF2B5EF4-FFF2-40B4-BE49-F238E27FC236}">
                <a16:creationId xmlns:a16="http://schemas.microsoft.com/office/drawing/2014/main" id="{C13FE845-66F0-6FAC-A82F-9CDF3AC4418B}"/>
              </a:ext>
            </a:extLst>
          </p:cNvPr>
          <p:cNvSpPr>
            <a:spLocks noGrp="1"/>
          </p:cNvSpPr>
          <p:nvPr>
            <p:ph type="body" sz="quarter" idx="48" hasCustomPrompt="1"/>
          </p:nvPr>
        </p:nvSpPr>
        <p:spPr>
          <a:xfrm>
            <a:off x="769938" y="4358854"/>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Work Experience</a:t>
            </a:r>
          </a:p>
        </p:txBody>
      </p:sp>
      <p:sp>
        <p:nvSpPr>
          <p:cNvPr id="22" name="Text Placeholder 15">
            <a:extLst>
              <a:ext uri="{FF2B5EF4-FFF2-40B4-BE49-F238E27FC236}">
                <a16:creationId xmlns:a16="http://schemas.microsoft.com/office/drawing/2014/main" id="{22A034A8-57BB-B18E-6EDF-A4CB3E49EEE4}"/>
              </a:ext>
            </a:extLst>
          </p:cNvPr>
          <p:cNvSpPr>
            <a:spLocks noGrp="1"/>
          </p:cNvSpPr>
          <p:nvPr>
            <p:ph type="body" sz="quarter" idx="49" hasCustomPrompt="1"/>
          </p:nvPr>
        </p:nvSpPr>
        <p:spPr>
          <a:xfrm>
            <a:off x="769938" y="4777201"/>
            <a:ext cx="3848100" cy="945998"/>
          </a:xfrm>
          <a:prstGeom prst="rect">
            <a:avLst/>
          </a:prstGeom>
        </p:spPr>
        <p:txBody>
          <a:bodyPr wrap="none">
            <a:noAutofit/>
          </a:bodyPr>
          <a:lstStyle>
            <a:lvl1pPr marL="142865" indent="-142865">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lvl="0"/>
            <a:endParaRPr lang="en-US"/>
          </a:p>
        </p:txBody>
      </p:sp>
      <p:sp>
        <p:nvSpPr>
          <p:cNvPr id="23" name="Text Placeholder 10">
            <a:extLst>
              <a:ext uri="{FF2B5EF4-FFF2-40B4-BE49-F238E27FC236}">
                <a16:creationId xmlns:a16="http://schemas.microsoft.com/office/drawing/2014/main" id="{D77036F8-B3CF-621A-A6F2-2D0D1B0E7584}"/>
              </a:ext>
            </a:extLst>
          </p:cNvPr>
          <p:cNvSpPr>
            <a:spLocks noGrp="1"/>
          </p:cNvSpPr>
          <p:nvPr>
            <p:ph type="body" sz="quarter" idx="50" hasCustomPrompt="1"/>
          </p:nvPr>
        </p:nvSpPr>
        <p:spPr>
          <a:xfrm>
            <a:off x="5410200" y="1833220"/>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Career at Copeland</a:t>
            </a:r>
          </a:p>
        </p:txBody>
      </p:sp>
      <p:sp>
        <p:nvSpPr>
          <p:cNvPr id="24" name="Text Placeholder 10">
            <a:extLst>
              <a:ext uri="{FF2B5EF4-FFF2-40B4-BE49-F238E27FC236}">
                <a16:creationId xmlns:a16="http://schemas.microsoft.com/office/drawing/2014/main" id="{9CD29D14-6AB6-891F-1A19-94C11672D5DD}"/>
              </a:ext>
            </a:extLst>
          </p:cNvPr>
          <p:cNvSpPr>
            <a:spLocks noGrp="1"/>
          </p:cNvSpPr>
          <p:nvPr>
            <p:ph type="body" sz="quarter" idx="51" hasCustomPrompt="1"/>
          </p:nvPr>
        </p:nvSpPr>
        <p:spPr>
          <a:xfrm>
            <a:off x="5410200" y="2255308"/>
            <a:ext cx="3848100" cy="1859491"/>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03CEEDC-3A12-6A8F-3C35-517B9E6A2EC7}"/>
              </a:ext>
            </a:extLst>
          </p:cNvPr>
          <p:cNvSpPr>
            <a:spLocks noGrp="1"/>
          </p:cNvSpPr>
          <p:nvPr>
            <p:ph type="body" sz="quarter" idx="52" hasCustomPrompt="1"/>
          </p:nvPr>
        </p:nvSpPr>
        <p:spPr>
          <a:xfrm>
            <a:off x="5391151" y="4355112"/>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About Me</a:t>
            </a:r>
          </a:p>
        </p:txBody>
      </p:sp>
      <p:sp>
        <p:nvSpPr>
          <p:cNvPr id="26" name="Text Placeholder 10">
            <a:extLst>
              <a:ext uri="{FF2B5EF4-FFF2-40B4-BE49-F238E27FC236}">
                <a16:creationId xmlns:a16="http://schemas.microsoft.com/office/drawing/2014/main" id="{7906608D-25D4-8F39-E36F-A47D2769E3B7}"/>
              </a:ext>
            </a:extLst>
          </p:cNvPr>
          <p:cNvSpPr>
            <a:spLocks noGrp="1"/>
          </p:cNvSpPr>
          <p:nvPr>
            <p:ph type="body" sz="quarter" idx="53" hasCustomPrompt="1"/>
          </p:nvPr>
        </p:nvSpPr>
        <p:spPr>
          <a:xfrm>
            <a:off x="5391151" y="4777201"/>
            <a:ext cx="3848100" cy="1616248"/>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Picture Placeholder 12">
            <a:extLst>
              <a:ext uri="{FF2B5EF4-FFF2-40B4-BE49-F238E27FC236}">
                <a16:creationId xmlns:a16="http://schemas.microsoft.com/office/drawing/2014/main" id="{55B14F18-3A83-5F20-2C62-B5B39FD50C6B}"/>
              </a:ext>
            </a:extLst>
          </p:cNvPr>
          <p:cNvSpPr>
            <a:spLocks noGrp="1"/>
          </p:cNvSpPr>
          <p:nvPr>
            <p:ph type="pic" sz="quarter" idx="54"/>
          </p:nvPr>
        </p:nvSpPr>
        <p:spPr>
          <a:xfrm>
            <a:off x="10020300" y="4710739"/>
            <a:ext cx="4610100" cy="2743538"/>
          </a:xfrm>
          <a:prstGeom prst="rect">
            <a:avLst/>
          </a:prstGeom>
        </p:spPr>
        <p:txBody>
          <a:bodyPr/>
          <a:lstStyle>
            <a:lvl1pPr marL="0" indent="0">
              <a:buNone/>
              <a:defRPr/>
            </a:lvl1pPr>
          </a:lstStyle>
          <a:p>
            <a:endParaRPr lang="en-US" dirty="0"/>
          </a:p>
        </p:txBody>
      </p:sp>
      <p:sp>
        <p:nvSpPr>
          <p:cNvPr id="8" name="Slide Number Placeholder 5">
            <a:extLst>
              <a:ext uri="{FF2B5EF4-FFF2-40B4-BE49-F238E27FC236}">
                <a16:creationId xmlns:a16="http://schemas.microsoft.com/office/drawing/2014/main" id="{838BCDA4-C8FF-D637-9DEE-68C61D23E9D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Tree>
    <p:extLst>
      <p:ext uri="{BB962C8B-B14F-4D97-AF65-F5344CB8AC3E}">
        <p14:creationId xmlns:p14="http://schemas.microsoft.com/office/powerpoint/2010/main" val="2251583092"/>
      </p:ext>
    </p:extLst>
  </p:cSld>
  <p:clrMapOvr>
    <a:masterClrMapping/>
  </p:clrMapOvr>
  <p:extLst>
    <p:ext uri="{DCECCB84-F9BA-43D5-87BE-67443E8EF086}">
      <p15:sldGuideLst xmlns:p15="http://schemas.microsoft.com/office/powerpoint/2012/main">
        <p15:guide id="3" pos="8736"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Breaker Emerson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74646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Page">
    <p:bg>
      <p:bgPr>
        <a:solidFill>
          <a:schemeClr val="accent4"/>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1042416" y="3840480"/>
            <a:ext cx="5522976" cy="1417320"/>
          </a:xfrm>
          <a:prstGeom prst="rect">
            <a:avLst/>
          </a:prstGeom>
        </p:spPr>
        <p:txBody>
          <a:bodyPr lIns="0" tIns="0" rIns="0" bIns="0" anchor="t">
            <a:noAutofit/>
          </a:bodyPr>
          <a:lstStyle>
            <a:lvl1pPr marL="0" indent="0">
              <a:lnSpc>
                <a:spcPts val="4000"/>
              </a:lnSpc>
              <a:spcBef>
                <a:spcPts val="0"/>
              </a:spcBef>
              <a:spcAft>
                <a:spcPts val="0"/>
              </a:spcAft>
              <a:buNone/>
              <a:defRPr sz="4000" b="0" i="0">
                <a:solidFill>
                  <a:schemeClr val="bg1"/>
                </a:solidFill>
                <a:latin typeface="Georgia" panose="02040502050405020303" pitchFamily="18" charset="0"/>
              </a:defRPr>
            </a:lvl1pPr>
          </a:lstStyle>
          <a:p>
            <a:pPr lvl="0"/>
            <a:r>
              <a:rPr lang="en-US" dirty="0"/>
              <a:t>This is the header of the page.</a:t>
            </a:r>
          </a:p>
        </p:txBody>
      </p:sp>
      <p:pic>
        <p:nvPicPr>
          <p:cNvPr id="3" name="Picture 2">
            <a:extLst>
              <a:ext uri="{FF2B5EF4-FFF2-40B4-BE49-F238E27FC236}">
                <a16:creationId xmlns:a16="http://schemas.microsoft.com/office/drawing/2014/main" id="{DC757DDD-8886-18D6-F027-215E4EAEAF2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108623254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AA96-9FE3-A210-7F9E-B34CB8E044C9}"/>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557255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56C67E-545E-6E5B-026B-1BA17E37E5DA}"/>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350715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FB389C-23B6-CD17-1DD1-6D32AD902AE3}"/>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860332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9D999F-5240-A607-76B9-EE9A3D5DA1E1}"/>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751905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F2FCBD-DD3B-92B2-265B-503A21DCDDAB}"/>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5552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Quote">
    <p:bg>
      <p:bgPr>
        <a:solidFill>
          <a:schemeClr val="accent4"/>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7696200" y="5466959"/>
            <a:ext cx="6172199" cy="756894"/>
          </a:xfrm>
          <a:prstGeom prst="rect">
            <a:avLst/>
          </a:prstGeom>
          <a:noFill/>
        </p:spPr>
        <p:txBody>
          <a:bodyPr lIns="0" tIns="0" rIns="0" bIns="0">
            <a:noAutofit/>
          </a:bodyPr>
          <a:lstStyle>
            <a:lvl1pPr marL="0" indent="0" algn="r">
              <a:lnSpc>
                <a:spcPct val="100000"/>
              </a:lnSpc>
              <a:spcBef>
                <a:spcPts val="0"/>
              </a:spcBef>
              <a:buNone/>
              <a:defRPr sz="2000" b="0" i="0">
                <a:solidFill>
                  <a:schemeClr val="bg1"/>
                </a:solidFill>
                <a:latin typeface="Arial" panose="020B0604020202020204" pitchFamily="34" charset="0"/>
                <a:cs typeface="Arial" panose="020B0604020202020204" pitchFamily="34" charset="0"/>
              </a:defRPr>
            </a:lvl1pPr>
          </a:lstStyle>
          <a:p>
            <a:pPr lvl="0"/>
            <a:r>
              <a:rPr lang="en-US" dirty="0"/>
              <a:t>Type name here</a:t>
            </a:r>
          </a:p>
          <a:p>
            <a:pPr lvl="0"/>
            <a:r>
              <a:rPr lang="en-US" dirty="0"/>
              <a:t>Type Source</a:t>
            </a:r>
          </a:p>
        </p:txBody>
      </p:sp>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762000" y="2654891"/>
            <a:ext cx="13106400" cy="2139530"/>
          </a:xfrm>
          <a:prstGeom prst="rect">
            <a:avLst/>
          </a:prstGeom>
        </p:spPr>
        <p:txBody>
          <a:bodyPr lIns="0" tIns="0" rIns="0" bIns="0" anchor="t">
            <a:noAutofit/>
          </a:bodyPr>
          <a:lstStyle>
            <a:lvl1pPr marL="0" indent="0">
              <a:lnSpc>
                <a:spcPts val="4400"/>
              </a:lnSpc>
              <a:spcBef>
                <a:spcPts val="0"/>
              </a:spcBef>
              <a:spcAft>
                <a:spcPts val="0"/>
              </a:spcAft>
              <a:buNone/>
              <a:defRPr sz="4000" b="0" i="0">
                <a:solidFill>
                  <a:schemeClr val="bg1"/>
                </a:solidFill>
                <a:latin typeface="Georgia" panose="02040502050405020303" pitchFamily="18" charset="0"/>
              </a:defRPr>
            </a:lvl1pPr>
          </a:lstStyle>
          <a:p>
            <a:pPr lvl="0"/>
            <a:r>
              <a:rPr lang="en-US" dirty="0"/>
              <a:t>”Add quote right in here.”</a:t>
            </a:r>
          </a:p>
        </p:txBody>
      </p:sp>
    </p:spTree>
    <p:extLst>
      <p:ext uri="{BB962C8B-B14F-4D97-AF65-F5344CB8AC3E}">
        <p14:creationId xmlns:p14="http://schemas.microsoft.com/office/powerpoint/2010/main" val="28993765"/>
      </p:ext>
    </p:extLst>
  </p:cSld>
  <p:clrMapOvr>
    <a:masterClrMapping/>
  </p:clrMapOvr>
  <p:extLst>
    <p:ext uri="{DCECCB84-F9BA-43D5-87BE-67443E8EF086}">
      <p15:sldGuideLst xmlns:p15="http://schemas.microsoft.com/office/powerpoint/2012/main">
        <p15:guide id="5" pos="873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000A7C-4B38-5192-05E9-C248EC647B22}"/>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220550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87A743-DC1B-68E9-E12A-4458F2092AAD}"/>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524889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stallation Instructions">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61998" y="3439485"/>
            <a:ext cx="5007035"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62000" y="2258365"/>
            <a:ext cx="3843581"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13" name="Text Placeholder 8">
            <a:extLst>
              <a:ext uri="{FF2B5EF4-FFF2-40B4-BE49-F238E27FC236}">
                <a16:creationId xmlns:a16="http://schemas.microsoft.com/office/drawing/2014/main" id="{7876E533-3E78-950B-1383-0B85094B06FC}"/>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4000"/>
              </a:lnSpc>
              <a:spcBef>
                <a:spcPts val="0"/>
              </a:spcBef>
              <a:buNone/>
              <a:defRPr sz="4000" b="0" i="0">
                <a:solidFill>
                  <a:schemeClr val="accent1"/>
                </a:solidFill>
                <a:latin typeface="Georgia" panose="02040502050405020303" pitchFamily="18" charset="0"/>
              </a:defRPr>
            </a:lvl1pPr>
          </a:lstStyle>
          <a:p>
            <a:pPr lvl="0"/>
            <a:r>
              <a:rPr lang="en-US" dirty="0"/>
              <a:t>Installation Instructions</a:t>
            </a:r>
          </a:p>
        </p:txBody>
      </p:sp>
      <p:sp>
        <p:nvSpPr>
          <p:cNvPr id="14" name="Text Placeholder 10">
            <a:extLst>
              <a:ext uri="{FF2B5EF4-FFF2-40B4-BE49-F238E27FC236}">
                <a16:creationId xmlns:a16="http://schemas.microsoft.com/office/drawing/2014/main" id="{5568E48F-1685-F1DF-7B66-5B27D2AA9DEF}"/>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8" name="Slide Number Placeholder 5">
            <a:extLst>
              <a:ext uri="{FF2B5EF4-FFF2-40B4-BE49-F238E27FC236}">
                <a16:creationId xmlns:a16="http://schemas.microsoft.com/office/drawing/2014/main" id="{47F29D3C-2213-3E6A-B2DC-95486AB8BAE3}"/>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7" name="Table Placeholder 6">
            <a:extLst>
              <a:ext uri="{FF2B5EF4-FFF2-40B4-BE49-F238E27FC236}">
                <a16:creationId xmlns:a16="http://schemas.microsoft.com/office/drawing/2014/main" id="{3A327189-79E0-1070-D706-153CD74A24CC}"/>
              </a:ext>
            </a:extLst>
          </p:cNvPr>
          <p:cNvSpPr>
            <a:spLocks noGrp="1"/>
          </p:cNvSpPr>
          <p:nvPr>
            <p:ph type="tbl" sz="quarter" idx="21"/>
          </p:nvPr>
        </p:nvSpPr>
        <p:spPr>
          <a:xfrm>
            <a:off x="7696200" y="2540023"/>
            <a:ext cx="6172200" cy="4451549"/>
          </a:xfrm>
          <a:prstGeom prst="rect">
            <a:avLst/>
          </a:prstGeom>
        </p:spPr>
        <p:txBody>
          <a:bodyPr/>
          <a:lstStyle>
            <a:lvl1pPr marL="0" indent="0">
              <a:buNone/>
              <a:defRPr b="0" i="0">
                <a:latin typeface="Arial" panose="020B0604020202020204" pitchFamily="34" charset="0"/>
              </a:defRPr>
            </a:lvl1pPr>
          </a:lstStyle>
          <a:p>
            <a:endParaRPr lang="en-US"/>
          </a:p>
        </p:txBody>
      </p:sp>
      <p:cxnSp>
        <p:nvCxnSpPr>
          <p:cNvPr id="9" name="Straight Connector 8">
            <a:extLst>
              <a:ext uri="{FF2B5EF4-FFF2-40B4-BE49-F238E27FC236}">
                <a16:creationId xmlns:a16="http://schemas.microsoft.com/office/drawing/2014/main" id="{03D74D72-A4FC-4CB0-AE20-D9A3ECC8C81B}"/>
              </a:ext>
            </a:extLst>
          </p:cNvPr>
          <p:cNvCxnSpPr>
            <a:cxnSpLocks/>
          </p:cNvCxnSpPr>
          <p:nvPr userDrawn="1"/>
        </p:nvCxnSpPr>
        <p:spPr>
          <a:xfrm>
            <a:off x="749860" y="3210115"/>
            <a:ext cx="488089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4D68C252-AD04-E795-C116-9AC54F8AB04A}"/>
              </a:ext>
            </a:extLst>
          </p:cNvPr>
          <p:cNvSpPr/>
          <p:nvPr userDrawn="1"/>
        </p:nvSpPr>
        <p:spPr>
          <a:xfrm>
            <a:off x="0" y="0"/>
            <a:ext cx="299258" cy="8229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702186152"/>
      </p:ext>
    </p:extLst>
  </p:cSld>
  <p:clrMapOvr>
    <a:masterClrMapping/>
  </p:clrMapOvr>
  <p:extLst>
    <p:ext uri="{DCECCB84-F9BA-43D5-87BE-67443E8EF086}">
      <p15:sldGuideLst xmlns:p15="http://schemas.microsoft.com/office/powerpoint/2012/main">
        <p15:guide id="1" orient="horz" pos="864">
          <p15:clr>
            <a:srgbClr val="FBAE40"/>
          </p15:clr>
        </p15:guide>
        <p15:guide id="2" pos="480">
          <p15:clr>
            <a:srgbClr val="FBAE40"/>
          </p15:clr>
        </p15:guide>
        <p15:guide id="3" pos="8736">
          <p15:clr>
            <a:srgbClr val="FBAE40"/>
          </p15:clr>
        </p15:guide>
        <p15:guide id="6" orient="horz" pos="922">
          <p15:clr>
            <a:srgbClr val="FBAE40"/>
          </p15:clr>
        </p15:guide>
        <p15:guide id="7" pos="2904">
          <p15:clr>
            <a:srgbClr val="FBAE40"/>
          </p15:clr>
        </p15:guide>
        <p15:guide id="8" pos="3384">
          <p15:clr>
            <a:srgbClr val="FBAE40"/>
          </p15:clr>
        </p15:guide>
        <p15:guide id="9" pos="5832">
          <p15:clr>
            <a:srgbClr val="FBAE40"/>
          </p15:clr>
        </p15:guide>
        <p15:guide id="10" pos="6312">
          <p15:clr>
            <a:srgbClr val="FBAE40"/>
          </p15:clr>
        </p15:guide>
        <p15:guide id="11" orient="horz" pos="4704">
          <p15:clr>
            <a:srgbClr val="FBAE40"/>
          </p15:clr>
        </p15:guide>
        <p15:guide id="12" orient="horz" pos="66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Column_Text_Content">
    <p:bg>
      <p:bgPr>
        <a:solidFill>
          <a:schemeClr val="bg1"/>
        </a:solidFill>
        <a:effectLst/>
      </p:bgPr>
    </p:bg>
    <p:spTree>
      <p:nvGrpSpPr>
        <p:cNvPr id="1" name=""/>
        <p:cNvGrpSpPr/>
        <p:nvPr/>
      </p:nvGrpSpPr>
      <p:grpSpPr>
        <a:xfrm>
          <a:off x="0" y="0"/>
          <a:ext cx="0" cy="0"/>
          <a:chOff x="0" y="0"/>
          <a:chExt cx="0" cy="0"/>
        </a:xfrm>
      </p:grpSpPr>
      <p:sp>
        <p:nvSpPr>
          <p:cNvPr id="15" name="Content Placeholder 13">
            <a:extLst>
              <a:ext uri="{FF2B5EF4-FFF2-40B4-BE49-F238E27FC236}">
                <a16:creationId xmlns:a16="http://schemas.microsoft.com/office/drawing/2014/main" id="{E40AC81E-C8ED-1249-0E4A-BB7758EF6D5D}"/>
              </a:ext>
            </a:extLst>
          </p:cNvPr>
          <p:cNvSpPr>
            <a:spLocks noGrp="1"/>
          </p:cNvSpPr>
          <p:nvPr>
            <p:ph sz="quarter" idx="22" hasCustomPrompt="1"/>
          </p:nvPr>
        </p:nvSpPr>
        <p:spPr>
          <a:xfrm>
            <a:off x="7662672" y="1753328"/>
            <a:ext cx="6208776" cy="5790472"/>
          </a:xfrm>
          <a:prstGeom prst="rect">
            <a:avLst/>
          </a:prstGeom>
        </p:spPr>
        <p:txBody>
          <a:bodyPr>
            <a:normAutofit/>
          </a:bodyPr>
          <a:lstStyle>
            <a:lvl1pPr marL="0" indent="0">
              <a:buNone/>
              <a:defRPr sz="1440"/>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dirty="0"/>
              <a:t>Add Chart, Table, or Image</a:t>
            </a:r>
          </a:p>
        </p:txBody>
      </p:sp>
      <p:sp>
        <p:nvSpPr>
          <p:cNvPr id="9" name="Content Placeholder 6">
            <a:extLst>
              <a:ext uri="{FF2B5EF4-FFF2-40B4-BE49-F238E27FC236}">
                <a16:creationId xmlns:a16="http://schemas.microsoft.com/office/drawing/2014/main" id="{89AD174C-AE85-0775-2F82-6B38C551500D}"/>
              </a:ext>
            </a:extLst>
          </p:cNvPr>
          <p:cNvSpPr>
            <a:spLocks noGrp="1"/>
          </p:cNvSpPr>
          <p:nvPr>
            <p:ph sz="quarter" idx="20"/>
          </p:nvPr>
        </p:nvSpPr>
        <p:spPr>
          <a:xfrm>
            <a:off x="758952" y="2328864"/>
            <a:ext cx="620877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9C54E4B1-1756-E356-AF6F-3451E941D5D5}"/>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itle 1">
            <a:extLst>
              <a:ext uri="{FF2B5EF4-FFF2-40B4-BE49-F238E27FC236}">
                <a16:creationId xmlns:a16="http://schemas.microsoft.com/office/drawing/2014/main" id="{CA05C669-4C9B-3051-A834-F4A75F3CD375}"/>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C90069C6-6AA9-7BC2-388B-012F9E9C693A}"/>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2" name="Text Placeholder 7">
            <a:extLst>
              <a:ext uri="{FF2B5EF4-FFF2-40B4-BE49-F238E27FC236}">
                <a16:creationId xmlns:a16="http://schemas.microsoft.com/office/drawing/2014/main" id="{005CBF95-1A20-7E54-9BD7-8132747A68EF}"/>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346817727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ntent_w_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0EFD-DA55-ED3C-5074-6141F6478A0F}"/>
              </a:ext>
            </a:extLst>
          </p:cNvPr>
          <p:cNvSpPr>
            <a:spLocks noGrp="1"/>
          </p:cNvSpPr>
          <p:nvPr>
            <p:ph type="title"/>
          </p:nvPr>
        </p:nvSpPr>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4" name="Content Placeholder 3">
            <a:extLst>
              <a:ext uri="{FF2B5EF4-FFF2-40B4-BE49-F238E27FC236}">
                <a16:creationId xmlns:a16="http://schemas.microsoft.com/office/drawing/2014/main" id="{6485CF39-7F27-86A1-E740-43292FD79A92}"/>
              </a:ext>
            </a:extLst>
          </p:cNvPr>
          <p:cNvSpPr>
            <a:spLocks noGrp="1"/>
          </p:cNvSpPr>
          <p:nvPr>
            <p:ph sz="quarter" idx="10"/>
          </p:nvPr>
        </p:nvSpPr>
        <p:spPr>
          <a:xfrm>
            <a:off x="762000" y="2324100"/>
            <a:ext cx="131064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D33129D-678A-CBEE-187D-524EB2149929}"/>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3" name="Slide Number Placeholder 5">
            <a:extLst>
              <a:ext uri="{FF2B5EF4-FFF2-40B4-BE49-F238E27FC236}">
                <a16:creationId xmlns:a16="http://schemas.microsoft.com/office/drawing/2014/main" id="{B4D083AD-5A9D-7119-B10C-42F614173B44}"/>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8" name="Text Placeholder 7">
            <a:extLst>
              <a:ext uri="{FF2B5EF4-FFF2-40B4-BE49-F238E27FC236}">
                <a16:creationId xmlns:a16="http://schemas.microsoft.com/office/drawing/2014/main" id="{ED66CFE9-E719-12E7-22C3-9D1BE254EADC}"/>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69627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Only">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DD51B3E-E2DC-B6C8-1FFF-BA4B4588084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Title 1">
            <a:extLst>
              <a:ext uri="{FF2B5EF4-FFF2-40B4-BE49-F238E27FC236}">
                <a16:creationId xmlns:a16="http://schemas.microsoft.com/office/drawing/2014/main" id="{3E606BFE-2094-831D-8BE5-95B1B765894D}"/>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4" name="Text Placeholder 6">
            <a:extLst>
              <a:ext uri="{FF2B5EF4-FFF2-40B4-BE49-F238E27FC236}">
                <a16:creationId xmlns:a16="http://schemas.microsoft.com/office/drawing/2014/main" id="{A9BCDAFA-56B5-4C1B-4F0D-BA550A9F384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3" name="Text Placeholder 7">
            <a:extLst>
              <a:ext uri="{FF2B5EF4-FFF2-40B4-BE49-F238E27FC236}">
                <a16:creationId xmlns:a16="http://schemas.microsoft.com/office/drawing/2014/main" id="{FEA7BCB4-1C5A-C499-7A4A-EA89AE06569B}"/>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521625209"/>
      </p:ext>
    </p:extLst>
  </p:cSld>
  <p:clrMapOvr>
    <a:masterClrMapping/>
  </p:clrMapOvr>
  <p:extLst>
    <p:ext uri="{DCECCB84-F9BA-43D5-87BE-67443E8EF086}">
      <p15:sldGuideLst xmlns:p15="http://schemas.microsoft.com/office/powerpoint/2012/main">
        <p15:guide id="2" pos="87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777DEB-DCE0-0F3F-A61D-C2C0780B10F5}"/>
              </a:ext>
            </a:extLst>
          </p:cNvPr>
          <p:cNvSpPr>
            <a:spLocks noGrp="1"/>
          </p:cNvSpPr>
          <p:nvPr>
            <p:ph sz="quarter" idx="20"/>
          </p:nvPr>
        </p:nvSpPr>
        <p:spPr>
          <a:xfrm>
            <a:off x="758952" y="2328864"/>
            <a:ext cx="6208776" cy="4572000"/>
          </a:xfrm>
        </p:spPr>
        <p:txBody>
          <a:bodyPr/>
          <a:lstStyle>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67979F9A-5738-34F8-20A9-3CF90A164661}"/>
              </a:ext>
            </a:extLst>
          </p:cNvPr>
          <p:cNvSpPr>
            <a:spLocks noGrp="1"/>
          </p:cNvSpPr>
          <p:nvPr>
            <p:ph sz="quarter" idx="21"/>
          </p:nvPr>
        </p:nvSpPr>
        <p:spPr>
          <a:xfrm>
            <a:off x="7658102" y="2328864"/>
            <a:ext cx="620877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709A39B-5A53-EF6B-5312-817E37595A7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3" name="Text Placeholder 7">
            <a:extLst>
              <a:ext uri="{FF2B5EF4-FFF2-40B4-BE49-F238E27FC236}">
                <a16:creationId xmlns:a16="http://schemas.microsoft.com/office/drawing/2014/main" id="{28B6BC51-C849-D7F9-A80F-637EB6B3A956}"/>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14" name="Text Placeholder 7">
            <a:extLst>
              <a:ext uri="{FF2B5EF4-FFF2-40B4-BE49-F238E27FC236}">
                <a16:creationId xmlns:a16="http://schemas.microsoft.com/office/drawing/2014/main" id="{C82017E8-8A70-E586-6B8F-284CF945F1C0}"/>
              </a:ext>
            </a:extLst>
          </p:cNvPr>
          <p:cNvSpPr>
            <a:spLocks noGrp="1"/>
          </p:cNvSpPr>
          <p:nvPr>
            <p:ph type="body" sz="quarter" idx="22"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
        <p:nvSpPr>
          <p:cNvPr id="2" name="Title 1">
            <a:extLst>
              <a:ext uri="{FF2B5EF4-FFF2-40B4-BE49-F238E27FC236}">
                <a16:creationId xmlns:a16="http://schemas.microsoft.com/office/drawing/2014/main" id="{66869409-1B86-299E-AD42-B5DF5020EC0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74DC7FF4-EE18-C1FC-7D85-E4CD0D411AB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013937207"/>
      </p:ext>
    </p:extLst>
  </p:cSld>
  <p:clrMapOvr>
    <a:masterClrMapping/>
  </p:clrMapOvr>
  <p:extLst>
    <p:ext uri="{DCECCB84-F9BA-43D5-87BE-67443E8EF086}">
      <p15:sldGuideLst xmlns:p15="http://schemas.microsoft.com/office/powerpoint/2012/main">
        <p15:guide id="3" pos="87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_Text_Content">
    <p:bg>
      <p:bgPr>
        <a:solidFill>
          <a:schemeClr val="bg1"/>
        </a:solidFill>
        <a:effectLst/>
      </p:bgPr>
    </p:bg>
    <p:spTree>
      <p:nvGrpSpPr>
        <p:cNvPr id="1" name=""/>
        <p:cNvGrpSpPr/>
        <p:nvPr/>
      </p:nvGrpSpPr>
      <p:grpSpPr>
        <a:xfrm>
          <a:off x="0" y="0"/>
          <a:ext cx="0" cy="0"/>
          <a:chOff x="0" y="0"/>
          <a:chExt cx="0" cy="0"/>
        </a:xfrm>
      </p:grpSpPr>
      <p:sp>
        <p:nvSpPr>
          <p:cNvPr id="15" name="Content Placeholder 13">
            <a:extLst>
              <a:ext uri="{FF2B5EF4-FFF2-40B4-BE49-F238E27FC236}">
                <a16:creationId xmlns:a16="http://schemas.microsoft.com/office/drawing/2014/main" id="{E40AC81E-C8ED-1249-0E4A-BB7758EF6D5D}"/>
              </a:ext>
            </a:extLst>
          </p:cNvPr>
          <p:cNvSpPr>
            <a:spLocks noGrp="1"/>
          </p:cNvSpPr>
          <p:nvPr>
            <p:ph sz="quarter" idx="22" hasCustomPrompt="1"/>
          </p:nvPr>
        </p:nvSpPr>
        <p:spPr>
          <a:xfrm>
            <a:off x="7662672" y="1753328"/>
            <a:ext cx="6208776" cy="5790472"/>
          </a:xfrm>
          <a:prstGeom prst="rect">
            <a:avLst/>
          </a:prstGeom>
        </p:spPr>
        <p:txBody>
          <a:bodyPr>
            <a:normAutofit/>
          </a:bodyPr>
          <a:lstStyle>
            <a:lvl1pPr marL="0" indent="0">
              <a:buNone/>
              <a:defRPr sz="1440"/>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dirty="0"/>
              <a:t>Add Chart, Table, or Image</a:t>
            </a:r>
          </a:p>
        </p:txBody>
      </p:sp>
      <p:sp>
        <p:nvSpPr>
          <p:cNvPr id="9" name="Content Placeholder 6">
            <a:extLst>
              <a:ext uri="{FF2B5EF4-FFF2-40B4-BE49-F238E27FC236}">
                <a16:creationId xmlns:a16="http://schemas.microsoft.com/office/drawing/2014/main" id="{89AD174C-AE85-0775-2F82-6B38C551500D}"/>
              </a:ext>
            </a:extLst>
          </p:cNvPr>
          <p:cNvSpPr>
            <a:spLocks noGrp="1"/>
          </p:cNvSpPr>
          <p:nvPr>
            <p:ph sz="quarter" idx="20"/>
          </p:nvPr>
        </p:nvSpPr>
        <p:spPr>
          <a:xfrm>
            <a:off x="758952" y="2328864"/>
            <a:ext cx="620877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9C54E4B1-1756-E356-AF6F-3451E941D5D5}"/>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itle 1">
            <a:extLst>
              <a:ext uri="{FF2B5EF4-FFF2-40B4-BE49-F238E27FC236}">
                <a16:creationId xmlns:a16="http://schemas.microsoft.com/office/drawing/2014/main" id="{CA05C669-4C9B-3051-A834-F4A75F3CD375}"/>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C90069C6-6AA9-7BC2-388B-012F9E9C693A}"/>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2" name="Text Placeholder 7">
            <a:extLst>
              <a:ext uri="{FF2B5EF4-FFF2-40B4-BE49-F238E27FC236}">
                <a16:creationId xmlns:a16="http://schemas.microsoft.com/office/drawing/2014/main" id="{005CBF95-1A20-7E54-9BD7-8132747A68EF}"/>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16740656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_Text_headings">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777DEB-DCE0-0F3F-A61D-C2C0780B10F5}"/>
              </a:ext>
            </a:extLst>
          </p:cNvPr>
          <p:cNvSpPr>
            <a:spLocks noGrp="1"/>
          </p:cNvSpPr>
          <p:nvPr>
            <p:ph sz="quarter" idx="20"/>
          </p:nvPr>
        </p:nvSpPr>
        <p:spPr>
          <a:xfrm>
            <a:off x="758952" y="2328864"/>
            <a:ext cx="6208776" cy="4572000"/>
          </a:xfrm>
        </p:spPr>
        <p:txBody>
          <a:bodyPr/>
          <a:lstStyle>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67979F9A-5738-34F8-20A9-3CF90A164661}"/>
              </a:ext>
            </a:extLst>
          </p:cNvPr>
          <p:cNvSpPr>
            <a:spLocks noGrp="1"/>
          </p:cNvSpPr>
          <p:nvPr>
            <p:ph sz="quarter" idx="21"/>
          </p:nvPr>
        </p:nvSpPr>
        <p:spPr>
          <a:xfrm>
            <a:off x="7658102" y="2328864"/>
            <a:ext cx="620877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a:extLst>
              <a:ext uri="{FF2B5EF4-FFF2-40B4-BE49-F238E27FC236}">
                <a16:creationId xmlns:a16="http://schemas.microsoft.com/office/drawing/2014/main" id="{374B0830-B9D5-A645-CEE0-C2F07782A8C5}"/>
              </a:ext>
            </a:extLst>
          </p:cNvPr>
          <p:cNvSpPr>
            <a:spLocks noGrp="1"/>
          </p:cNvSpPr>
          <p:nvPr>
            <p:ph type="body" sz="quarter" idx="19" hasCustomPrompt="1"/>
          </p:nvPr>
        </p:nvSpPr>
        <p:spPr>
          <a:xfrm>
            <a:off x="762000" y="1737360"/>
            <a:ext cx="6208776" cy="4572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0" name="Text Placeholder 10">
            <a:extLst>
              <a:ext uri="{FF2B5EF4-FFF2-40B4-BE49-F238E27FC236}">
                <a16:creationId xmlns:a16="http://schemas.microsoft.com/office/drawing/2014/main" id="{BD792EA3-9C2B-3931-57EB-75AB326A6618}"/>
              </a:ext>
            </a:extLst>
          </p:cNvPr>
          <p:cNvSpPr>
            <a:spLocks noGrp="1"/>
          </p:cNvSpPr>
          <p:nvPr>
            <p:ph type="body" sz="quarter" idx="22" hasCustomPrompt="1"/>
          </p:nvPr>
        </p:nvSpPr>
        <p:spPr>
          <a:xfrm>
            <a:off x="7658100" y="1737360"/>
            <a:ext cx="6208776" cy="4572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2" name="Slide Number Placeholder 5">
            <a:extLst>
              <a:ext uri="{FF2B5EF4-FFF2-40B4-BE49-F238E27FC236}">
                <a16:creationId xmlns:a16="http://schemas.microsoft.com/office/drawing/2014/main" id="{9C40EB78-C6CB-AAFA-F969-92BC47704D60}"/>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Title 1">
            <a:extLst>
              <a:ext uri="{FF2B5EF4-FFF2-40B4-BE49-F238E27FC236}">
                <a16:creationId xmlns:a16="http://schemas.microsoft.com/office/drawing/2014/main" id="{063A518D-57A1-1B19-7B59-59ED6FE1479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0646E0C1-6196-ED22-50DB-1B76A1ED48D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3" name="Text Placeholder 7">
            <a:extLst>
              <a:ext uri="{FF2B5EF4-FFF2-40B4-BE49-F238E27FC236}">
                <a16:creationId xmlns:a16="http://schemas.microsoft.com/office/drawing/2014/main" id="{0B175914-2389-0DBF-9B60-5DCC3F7D3930}"/>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4" name="Text Placeholder 7">
            <a:extLst>
              <a:ext uri="{FF2B5EF4-FFF2-40B4-BE49-F238E27FC236}">
                <a16:creationId xmlns:a16="http://schemas.microsoft.com/office/drawing/2014/main" id="{E6565E39-895A-6504-B117-1034EF1109A9}"/>
              </a:ext>
            </a:extLst>
          </p:cNvPr>
          <p:cNvSpPr>
            <a:spLocks noGrp="1"/>
          </p:cNvSpPr>
          <p:nvPr>
            <p:ph type="body" sz="quarter" idx="23"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3268086250"/>
      </p:ext>
    </p:extLst>
  </p:cSld>
  <p:clrMapOvr>
    <a:masterClrMapping/>
  </p:clrMapOvr>
  <p:extLst>
    <p:ext uri="{DCECCB84-F9BA-43D5-87BE-67443E8EF086}">
      <p15:sldGuideLst xmlns:p15="http://schemas.microsoft.com/office/powerpoint/2012/main">
        <p15:guide id="3" pos="873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image" Target="../media/image4.pn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7.png"/><Relationship Id="rId5" Type="http://schemas.openxmlformats.org/officeDocument/2006/relationships/slideLayout" Target="../slideLayouts/slideLayout39.xml"/><Relationship Id="rId10"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727D1-CF57-5AC9-65C9-CA7CE0CFD299}"/>
              </a:ext>
            </a:extLst>
          </p:cNvPr>
          <p:cNvSpPr/>
          <p:nvPr userDrawn="1"/>
        </p:nvSpPr>
        <p:spPr>
          <a:xfrm>
            <a:off x="-1" y="0"/>
            <a:ext cx="6849979" cy="822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4C4E4A2-ED5C-2DF8-F88E-C1854353688F}"/>
              </a:ext>
            </a:extLst>
          </p:cNvPr>
          <p:cNvPicPr>
            <a:picLocks noChangeAspect="1"/>
          </p:cNvPicPr>
          <p:nvPr userDrawn="1"/>
        </p:nvPicPr>
        <p:blipFill>
          <a:blip r:embed="rId5"/>
          <a:stretch>
            <a:fillRect/>
          </a:stretch>
        </p:blipFill>
        <p:spPr>
          <a:xfrm>
            <a:off x="960120" y="3172968"/>
            <a:ext cx="2267712" cy="201202"/>
          </a:xfrm>
          <a:prstGeom prst="rect">
            <a:avLst/>
          </a:prstGeom>
        </p:spPr>
      </p:pic>
    </p:spTree>
    <p:extLst>
      <p:ext uri="{BB962C8B-B14F-4D97-AF65-F5344CB8AC3E}">
        <p14:creationId xmlns:p14="http://schemas.microsoft.com/office/powerpoint/2010/main" val="1712786629"/>
      </p:ext>
    </p:extLst>
  </p:cSld>
  <p:clrMap bg1="lt1" tx1="dk1" bg2="lt2" tx2="dk2" accent1="accent1" accent2="accent2" accent3="accent3" accent4="accent4" accent5="accent5" accent6="accent6" hlink="hlink" folHlink="folHlink"/>
  <p:sldLayoutIdLst>
    <p:sldLayoutId id="2147483865" r:id="rId1"/>
    <p:sldLayoutId id="2147483890" r:id="rId2"/>
    <p:sldLayoutId id="2147483810" r:id="rId3"/>
  </p:sldLayoutIdLst>
  <p:hf hdr="0" ftr="0" dt="0"/>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0B7A08-35E7-F5ED-F325-2E61BBF41BB3}"/>
              </a:ext>
            </a:extLst>
          </p:cNvPr>
          <p:cNvSpPr/>
          <p:nvPr userDrawn="1"/>
        </p:nvSpPr>
        <p:spPr>
          <a:xfrm>
            <a:off x="0" y="-1"/>
            <a:ext cx="14630400" cy="80467"/>
          </a:xfrm>
          <a:prstGeom prst="rect">
            <a:avLst/>
          </a:prstGeom>
          <a:solidFill>
            <a:srgbClr val="0F3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dirty="0"/>
          </a:p>
        </p:txBody>
      </p:sp>
      <p:sp>
        <p:nvSpPr>
          <p:cNvPr id="2" name="Title Placeholder 1">
            <a:extLst>
              <a:ext uri="{FF2B5EF4-FFF2-40B4-BE49-F238E27FC236}">
                <a16:creationId xmlns:a16="http://schemas.microsoft.com/office/drawing/2014/main" id="{6CF73B41-34D5-C34F-83BC-0408963C2306}"/>
              </a:ext>
            </a:extLst>
          </p:cNvPr>
          <p:cNvSpPr>
            <a:spLocks noGrp="1"/>
          </p:cNvSpPr>
          <p:nvPr>
            <p:ph type="title"/>
          </p:nvPr>
        </p:nvSpPr>
        <p:spPr>
          <a:xfrm>
            <a:off x="548640" y="274320"/>
            <a:ext cx="13322808" cy="98755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66CA6144-7AB2-C8EE-2528-00111C57A12C}"/>
              </a:ext>
            </a:extLst>
          </p:cNvPr>
          <p:cNvSpPr>
            <a:spLocks noGrp="1"/>
          </p:cNvSpPr>
          <p:nvPr>
            <p:ph type="body" idx="1"/>
          </p:nvPr>
        </p:nvSpPr>
        <p:spPr>
          <a:xfrm>
            <a:off x="758952" y="2331720"/>
            <a:ext cx="13112496" cy="52212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ue triangle on a black background&#10;&#10;Description automatically generated">
            <a:extLst>
              <a:ext uri="{FF2B5EF4-FFF2-40B4-BE49-F238E27FC236}">
                <a16:creationId xmlns:a16="http://schemas.microsoft.com/office/drawing/2014/main" id="{0A910DB3-A188-454C-8DAD-75C433337F77}"/>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381000" y="7621093"/>
            <a:ext cx="2221443" cy="576757"/>
          </a:xfrm>
          <a:prstGeom prst="rect">
            <a:avLst/>
          </a:prstGeom>
        </p:spPr>
      </p:pic>
      <p:sp>
        <p:nvSpPr>
          <p:cNvPr id="5" name="Slide Number Placeholder 5">
            <a:extLst>
              <a:ext uri="{FF2B5EF4-FFF2-40B4-BE49-F238E27FC236}">
                <a16:creationId xmlns:a16="http://schemas.microsoft.com/office/drawing/2014/main" id="{193A072B-74AD-D30F-B3F6-15DA2D24E2C9}"/>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Tree>
    <p:extLst>
      <p:ext uri="{BB962C8B-B14F-4D97-AF65-F5344CB8AC3E}">
        <p14:creationId xmlns:p14="http://schemas.microsoft.com/office/powerpoint/2010/main" val="2332512602"/>
      </p:ext>
    </p:extLst>
  </p:cSld>
  <p:clrMap bg1="lt1" tx1="dk1" bg2="lt2" tx2="dk2" accent1="accent1" accent2="accent2" accent3="accent3" accent4="accent4" accent5="accent5" accent6="accent6" hlink="hlink" folHlink="folHlink"/>
  <p:sldLayoutIdLst>
    <p:sldLayoutId id="2147483770" r:id="rId1"/>
    <p:sldLayoutId id="2147483856" r:id="rId2"/>
    <p:sldLayoutId id="2147483782" r:id="rId3"/>
    <p:sldLayoutId id="2147483771" r:id="rId4"/>
    <p:sldLayoutId id="2147483773" r:id="rId5"/>
    <p:sldLayoutId id="2147483864" r:id="rId6"/>
    <p:sldLayoutId id="2147483774" r:id="rId7"/>
    <p:sldLayoutId id="2147483806" r:id="rId8"/>
    <p:sldLayoutId id="2147483775" r:id="rId9"/>
    <p:sldLayoutId id="2147483777" r:id="rId10"/>
    <p:sldLayoutId id="2147483779" r:id="rId11"/>
    <p:sldLayoutId id="2147483780" r:id="rId12"/>
    <p:sldLayoutId id="2147483781" r:id="rId13"/>
    <p:sldLayoutId id="2147483891" r:id="rId14"/>
    <p:sldLayoutId id="2147483784" r:id="rId15"/>
    <p:sldLayoutId id="2147483788" r:id="rId16"/>
    <p:sldLayoutId id="2147483790" r:id="rId17"/>
    <p:sldLayoutId id="2147483791" r:id="rId18"/>
    <p:sldLayoutId id="2147483793" r:id="rId19"/>
    <p:sldLayoutId id="2147483794" r:id="rId20"/>
    <p:sldLayoutId id="2147483892" r:id="rId21"/>
    <p:sldLayoutId id="2147483893" r:id="rId22"/>
    <p:sldLayoutId id="2147483799" r:id="rId23"/>
    <p:sldLayoutId id="2147483800" r:id="rId24"/>
    <p:sldLayoutId id="2147483801" r:id="rId25"/>
    <p:sldLayoutId id="2147483802" r:id="rId26"/>
    <p:sldLayoutId id="2147483803" r:id="rId27"/>
    <p:sldLayoutId id="2147483804" r:id="rId28"/>
    <p:sldLayoutId id="2147483808" r:id="rId29"/>
    <p:sldLayoutId id="2147483852" r:id="rId30"/>
    <p:sldLayoutId id="2147483889" r:id="rId31"/>
  </p:sldLayoutIdLst>
  <p:hf hdr="0" ftr="0" dt="0"/>
  <p:txStyles>
    <p:titleStyle>
      <a:lvl1pPr algn="l" defTabSz="1097192" rtl="0" eaLnBrk="1" latinLnBrk="0" hangingPunct="1">
        <a:lnSpc>
          <a:spcPts val="4100"/>
        </a:lnSpc>
        <a:spcBef>
          <a:spcPct val="0"/>
        </a:spcBef>
        <a:buNone/>
        <a:defRPr sz="4000" kern="1200">
          <a:solidFill>
            <a:schemeClr val="accent1"/>
          </a:solidFill>
          <a:latin typeface="+mj-lt"/>
          <a:ea typeface="+mj-ea"/>
          <a:cs typeface="+mj-cs"/>
        </a:defRPr>
      </a:lvl1pPr>
    </p:titleStyle>
    <p:body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guide id="3" pos="336" userDrawn="1">
          <p15:clr>
            <a:srgbClr val="F26B43"/>
          </p15:clr>
        </p15:guide>
        <p15:guide id="4" orient="horz" pos="720" userDrawn="1">
          <p15:clr>
            <a:srgbClr val="F26B43"/>
          </p15:clr>
        </p15:guide>
        <p15:guide id="5" pos="480" userDrawn="1">
          <p15:clr>
            <a:srgbClr val="F26B43"/>
          </p15:clr>
        </p15:guide>
        <p15:guide id="6" orient="horz" pos="4896" userDrawn="1">
          <p15:clr>
            <a:srgbClr val="F26B43"/>
          </p15:clr>
        </p15:guide>
        <p15:guide id="7" pos="8736" userDrawn="1">
          <p15:clr>
            <a:srgbClr val="F26B43"/>
          </p15:clr>
        </p15:guide>
        <p15:guide id="8" pos="4824" userDrawn="1">
          <p15:clr>
            <a:srgbClr val="F26B43"/>
          </p15:clr>
        </p15:guide>
        <p15:guide id="9" pos="4392" userDrawn="1">
          <p15:clr>
            <a:srgbClr val="F26B43"/>
          </p15:clr>
        </p15:guide>
        <p15:guide id="10" orient="horz" pos="1464" userDrawn="1">
          <p15:clr>
            <a:srgbClr val="F26B43"/>
          </p15:clr>
        </p15:guide>
        <p15:guide id="11" orient="horz" pos="840" userDrawn="1">
          <p15:clr>
            <a:srgbClr val="F26B43"/>
          </p15:clr>
        </p15:guide>
        <p15:guide id="12" orient="horz" pos="475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6970F08-0970-CDEC-833B-871E4AF60309}"/>
              </a:ext>
            </a:extLst>
          </p:cNvPr>
          <p:cNvSpPr>
            <a:spLocks noGrp="1"/>
          </p:cNvSpPr>
          <p:nvPr>
            <p:ph type="title"/>
          </p:nvPr>
        </p:nvSpPr>
        <p:spPr>
          <a:xfrm>
            <a:off x="976579" y="3499943"/>
            <a:ext cx="9250070" cy="1229716"/>
          </a:xfrm>
          <a:prstGeom prst="rect">
            <a:avLst/>
          </a:prstGeom>
        </p:spPr>
        <p:txBody>
          <a:bodyPr vert="horz" lIns="0" tIns="0" rIns="0" bIns="0" rtlCol="0" anchor="t">
            <a:normAutofit/>
          </a:bodyPr>
          <a:lstStyle/>
          <a:p>
            <a:r>
              <a:rPr lang="en-US" dirty="0"/>
              <a:t>Click to edit Master title style</a:t>
            </a:r>
          </a:p>
        </p:txBody>
      </p:sp>
      <p:pic>
        <p:nvPicPr>
          <p:cNvPr id="9" name="Picture 8" descr="A black and white logo&#10;&#10;Description automatically generated">
            <a:extLst>
              <a:ext uri="{FF2B5EF4-FFF2-40B4-BE49-F238E27FC236}">
                <a16:creationId xmlns:a16="http://schemas.microsoft.com/office/drawing/2014/main" id="{42329A5D-CAA4-8D24-C94B-C5BA944A836B}"/>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30275" y="2728903"/>
            <a:ext cx="3426134" cy="889532"/>
          </a:xfrm>
          <a:prstGeom prst="rect">
            <a:avLst/>
          </a:prstGeom>
        </p:spPr>
      </p:pic>
    </p:spTree>
    <p:extLst>
      <p:ext uri="{BB962C8B-B14F-4D97-AF65-F5344CB8AC3E}">
        <p14:creationId xmlns:p14="http://schemas.microsoft.com/office/powerpoint/2010/main" val="276514682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94" r:id="rId9"/>
  </p:sldLayoutIdLst>
  <p:hf hdr="0" ftr="0" dt="0"/>
  <p:txStyles>
    <p:titleStyle>
      <a:lvl1pPr algn="l" defTabSz="1097192" rtl="0" eaLnBrk="1" latinLnBrk="0" hangingPunct="1">
        <a:lnSpc>
          <a:spcPct val="90000"/>
        </a:lnSpc>
        <a:spcBef>
          <a:spcPct val="0"/>
        </a:spcBef>
        <a:buNone/>
        <a:defRPr sz="4800" b="0" i="0" kern="1200">
          <a:solidFill>
            <a:schemeClr val="bg1"/>
          </a:solidFill>
          <a:latin typeface="Georgia" panose="02040502050405020303" pitchFamily="18" charset="0"/>
          <a:ea typeface="+mj-ea"/>
          <a:cs typeface="+mj-cs"/>
        </a:defRPr>
      </a:lvl1pPr>
    </p:titleStyle>
    <p:bodyStyle>
      <a:lvl1pPr marL="274298" indent="-274298" algn="l" defTabSz="109719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hyperlink" Target="https://webapps.emerson.com/wrproductselector/" TargetMode="Externa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ebapps.copeland.com/wrproductselector/" TargetMode="Externa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players.brightcove.net/6085069411001/default_default/index.html?videoId=6145681752001"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players.brightcove.net/6085069411001/default_default/index.html?videoId=6151272108001"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players.brightcove.net/6085069411001/default_default/index.html?videoId=6151265113001"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11.png"/><Relationship Id="rId4" Type="http://schemas.openxmlformats.org/officeDocument/2006/relationships/video" Target="../media/media2.mp4"/><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F94-590D-90BF-3CBB-3120FA3ECDFA}"/>
              </a:ext>
            </a:extLst>
          </p:cNvPr>
          <p:cNvSpPr>
            <a:spLocks noGrp="1"/>
          </p:cNvSpPr>
          <p:nvPr>
            <p:ph type="title"/>
          </p:nvPr>
        </p:nvSpPr>
        <p:spPr>
          <a:xfrm>
            <a:off x="1042416" y="4023360"/>
            <a:ext cx="5518805" cy="1417320"/>
          </a:xfrm>
        </p:spPr>
        <p:txBody>
          <a:bodyPr/>
          <a:lstStyle/>
          <a:p>
            <a:r>
              <a:rPr lang="en-US" dirty="0"/>
              <a:t>White-Rodgers </a:t>
            </a:r>
            <a:br>
              <a:rPr lang="en-US" dirty="0"/>
            </a:br>
            <a:r>
              <a:rPr lang="en-US" dirty="0"/>
              <a:t>Universal Heat Pump Defrost Control </a:t>
            </a:r>
            <a:br>
              <a:rPr lang="en-US" dirty="0"/>
            </a:br>
            <a:r>
              <a:rPr lang="en-US" dirty="0"/>
              <a:t>47D01U-843</a:t>
            </a:r>
          </a:p>
        </p:txBody>
      </p:sp>
    </p:spTree>
    <p:extLst>
      <p:ext uri="{BB962C8B-B14F-4D97-AF65-F5344CB8AC3E}">
        <p14:creationId xmlns:p14="http://schemas.microsoft.com/office/powerpoint/2010/main" val="2731059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CFB8-FEA5-E4F8-342B-EE0E3B137857}"/>
              </a:ext>
            </a:extLst>
          </p:cNvPr>
          <p:cNvSpPr>
            <a:spLocks noGrp="1"/>
          </p:cNvSpPr>
          <p:nvPr>
            <p:ph type="title"/>
          </p:nvPr>
        </p:nvSpPr>
        <p:spPr/>
        <p:txBody>
          <a:bodyPr/>
          <a:lstStyle/>
          <a:p>
            <a:r>
              <a:rPr lang="en-US" dirty="0"/>
              <a:t>Technical Overview</a:t>
            </a:r>
          </a:p>
        </p:txBody>
      </p:sp>
    </p:spTree>
    <p:extLst>
      <p:ext uri="{BB962C8B-B14F-4D97-AF65-F5344CB8AC3E}">
        <p14:creationId xmlns:p14="http://schemas.microsoft.com/office/powerpoint/2010/main" val="4004353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524185F-A0A0-799C-802B-8F5C6339B057}"/>
              </a:ext>
            </a:extLst>
          </p:cNvPr>
          <p:cNvSpPr>
            <a:spLocks noGrp="1"/>
          </p:cNvSpPr>
          <p:nvPr>
            <p:ph sz="quarter" idx="20"/>
          </p:nvPr>
        </p:nvSpPr>
        <p:spPr>
          <a:xfrm>
            <a:off x="758952" y="2328864"/>
            <a:ext cx="6213348" cy="1785936"/>
          </a:xfrm>
        </p:spPr>
        <p:txBody>
          <a:bodyPr/>
          <a:lstStyle/>
          <a:p>
            <a:pPr lvl="1"/>
            <a:r>
              <a:rPr lang="en-US" dirty="0"/>
              <a:t>A wide range of existing Time Defrost Controls can be replaced by the White-Rodgers 47D01U-843 Defrost Control, increasing the efficiency of existing systems by shifting system operation from time-based to demand-based. </a:t>
            </a:r>
          </a:p>
        </p:txBody>
      </p:sp>
      <p:sp>
        <p:nvSpPr>
          <p:cNvPr id="8" name="Slide Number Placeholder 4">
            <a:extLst>
              <a:ext uri="{FF2B5EF4-FFF2-40B4-BE49-F238E27FC236}">
                <a16:creationId xmlns:a16="http://schemas.microsoft.com/office/drawing/2014/main" id="{26835291-02CF-C6AF-05FA-55B8AB572D3F}"/>
              </a:ext>
            </a:extLst>
          </p:cNvPr>
          <p:cNvSpPr>
            <a:spLocks noGrp="1"/>
          </p:cNvSpPr>
          <p:nvPr>
            <p:ph type="sldNum" sz="quarter" idx="4"/>
          </p:nvPr>
        </p:nvSpPr>
        <p:spPr/>
        <p:txBody>
          <a:bodyPr/>
          <a:lstStyle/>
          <a:p>
            <a:fld id="{837543D7-8401-5C4E-B0A9-F48897C0C347}" type="slidenum">
              <a:rPr lang="en-US" smtClean="0"/>
              <a:pPr/>
              <a:t>11</a:t>
            </a:fld>
            <a:endParaRPr lang="en-US" dirty="0"/>
          </a:p>
        </p:txBody>
      </p:sp>
      <p:sp>
        <p:nvSpPr>
          <p:cNvPr id="3" name="Title 2">
            <a:extLst>
              <a:ext uri="{FF2B5EF4-FFF2-40B4-BE49-F238E27FC236}">
                <a16:creationId xmlns:a16="http://schemas.microsoft.com/office/drawing/2014/main" id="{E9C312B1-1D4A-94F7-8979-8C0AF9E17673}"/>
              </a:ext>
            </a:extLst>
          </p:cNvPr>
          <p:cNvSpPr>
            <a:spLocks noGrp="1"/>
          </p:cNvSpPr>
          <p:nvPr>
            <p:ph type="title"/>
          </p:nvPr>
        </p:nvSpPr>
        <p:spPr/>
        <p:txBody>
          <a:bodyPr/>
          <a:lstStyle/>
          <a:p>
            <a:r>
              <a:rPr lang="en-US" dirty="0"/>
              <a:t>Introduction</a:t>
            </a:r>
          </a:p>
        </p:txBody>
      </p:sp>
      <p:sp>
        <p:nvSpPr>
          <p:cNvPr id="7" name="Text Placeholder 6">
            <a:extLst>
              <a:ext uri="{FF2B5EF4-FFF2-40B4-BE49-F238E27FC236}">
                <a16:creationId xmlns:a16="http://schemas.microsoft.com/office/drawing/2014/main" id="{0C989B3E-2923-006F-6FFE-8E76D50F4BB1}"/>
              </a:ext>
            </a:extLst>
          </p:cNvPr>
          <p:cNvSpPr>
            <a:spLocks noGrp="1"/>
          </p:cNvSpPr>
          <p:nvPr>
            <p:ph type="body" sz="quarter" idx="17"/>
          </p:nvPr>
        </p:nvSpPr>
        <p:spPr>
          <a:xfrm>
            <a:off x="762000" y="7178040"/>
            <a:ext cx="6306377" cy="365760"/>
          </a:xfrm>
        </p:spPr>
        <p:txBody>
          <a:bodyPr/>
          <a:lstStyle/>
          <a:p>
            <a:pPr marL="91440" indent="-91440"/>
            <a:r>
              <a:rPr lang="en-US" dirty="0"/>
              <a:t>* Demand defrost WILL run one cycle every 6 hours to ensure that oil viscosity is appropriate to return to compressor.</a:t>
            </a:r>
          </a:p>
        </p:txBody>
      </p:sp>
      <p:graphicFrame>
        <p:nvGraphicFramePr>
          <p:cNvPr id="4" name="Table 3">
            <a:extLst>
              <a:ext uri="{FF2B5EF4-FFF2-40B4-BE49-F238E27FC236}">
                <a16:creationId xmlns:a16="http://schemas.microsoft.com/office/drawing/2014/main" id="{B38A5141-0F88-2260-4002-DE3D1CDC987F}"/>
              </a:ext>
            </a:extLst>
          </p:cNvPr>
          <p:cNvGraphicFramePr>
            <a:graphicFrameLocks noGrp="1"/>
          </p:cNvGraphicFramePr>
          <p:nvPr>
            <p:extLst>
              <p:ext uri="{D42A27DB-BD31-4B8C-83A1-F6EECF244321}">
                <p14:modId xmlns:p14="http://schemas.microsoft.com/office/powerpoint/2010/main" val="982902693"/>
              </p:ext>
            </p:extLst>
          </p:nvPr>
        </p:nvGraphicFramePr>
        <p:xfrm>
          <a:off x="761999" y="4150520"/>
          <a:ext cx="6208776" cy="1481001"/>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782178510"/>
                    </a:ext>
                  </a:extLst>
                </a:gridCol>
                <a:gridCol w="4105656">
                  <a:extLst>
                    <a:ext uri="{9D8B030D-6E8A-4147-A177-3AD203B41FA5}">
                      <a16:colId xmlns:a16="http://schemas.microsoft.com/office/drawing/2014/main" val="592743934"/>
                    </a:ext>
                  </a:extLst>
                </a:gridCol>
              </a:tblGrid>
              <a:tr h="383721">
                <a:tc>
                  <a:txBody>
                    <a:bodyPr/>
                    <a:lstStyle/>
                    <a:p>
                      <a:r>
                        <a:rPr lang="en-US" sz="1400" b="0" i="0" u="none" strike="noStrike" kern="1200" dirty="0">
                          <a:solidFill>
                            <a:schemeClr val="lt1"/>
                          </a:solidFill>
                          <a:effectLst/>
                          <a:latin typeface="+mn-lt"/>
                          <a:ea typeface="+mn-ea"/>
                          <a:cs typeface="+mn-cs"/>
                        </a:rPr>
                        <a:t>Defrost Control</a:t>
                      </a:r>
                      <a:endParaRPr lang="en-US" sz="1400" dirty="0"/>
                    </a:p>
                  </a:txBody>
                  <a:tcPr anchor="ctr">
                    <a:lnB w="12700" cap="flat" cmpd="sng" algn="ctr">
                      <a:noFill/>
                      <a:prstDash val="solid"/>
                      <a:round/>
                      <a:headEnd type="none" w="med" len="med"/>
                      <a:tailEnd type="none" w="med" len="med"/>
                    </a:lnB>
                  </a:tcPr>
                </a:tc>
                <a:tc>
                  <a:txBody>
                    <a:bodyPr/>
                    <a:lstStyle/>
                    <a:p>
                      <a:r>
                        <a:rPr lang="en-US" sz="1400" b="0" i="0" u="none" strike="noStrike" kern="1200" dirty="0">
                          <a:solidFill>
                            <a:schemeClr val="lt1"/>
                          </a:solidFill>
                          <a:effectLst/>
                          <a:latin typeface="+mn-lt"/>
                          <a:ea typeface="+mn-ea"/>
                          <a:cs typeface="+mn-cs"/>
                        </a:rPr>
                        <a:t>Defrost Cycle Timing</a:t>
                      </a:r>
                      <a:endParaRPr lang="en-US" sz="1400" dirty="0"/>
                    </a:p>
                  </a:txBody>
                  <a:tcPr marR="0" anchor="ctr">
                    <a:lnB w="12700" cap="flat" cmpd="sng" algn="ctr">
                      <a:noFill/>
                      <a:prstDash val="solid"/>
                      <a:round/>
                      <a:headEnd type="none" w="med" len="med"/>
                      <a:tailEnd type="none" w="med" len="med"/>
                    </a:lnB>
                  </a:tcPr>
                </a:tc>
                <a:extLst>
                  <a:ext uri="{0D108BD9-81ED-4DB2-BD59-A6C34878D82A}">
                    <a16:rowId xmlns:a16="http://schemas.microsoft.com/office/drawing/2014/main" val="3398935937"/>
                  </a:ext>
                </a:extLst>
              </a:tr>
              <a:tr h="707211">
                <a:tc>
                  <a:txBody>
                    <a:bodyPr/>
                    <a:lstStyle/>
                    <a:p>
                      <a:r>
                        <a:rPr lang="en-US" sz="1400" b="0" i="0" u="none" strike="noStrike" kern="1200" dirty="0">
                          <a:solidFill>
                            <a:schemeClr val="dk1"/>
                          </a:solidFill>
                          <a:effectLst/>
                          <a:latin typeface="+mn-lt"/>
                          <a:ea typeface="+mn-ea"/>
                          <a:cs typeface="+mn-cs"/>
                        </a:rPr>
                        <a:t>Demand Defrost Option</a:t>
                      </a:r>
                      <a:endParaRPr lang="en-US" sz="14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r>
                        <a:rPr lang="en-US" sz="1400" b="0" i="0" u="none" strike="noStrike" kern="1200" dirty="0">
                          <a:solidFill>
                            <a:schemeClr val="dk1"/>
                          </a:solidFill>
                          <a:effectLst/>
                          <a:latin typeface="+mn-lt"/>
                          <a:ea typeface="+mn-ea"/>
                          <a:cs typeface="+mn-cs"/>
                        </a:rPr>
                        <a:t>Demand Defrost Option</a:t>
                      </a:r>
                    </a:p>
                    <a:p>
                      <a:pPr rtl="0" fontAlgn="t"/>
                      <a:r>
                        <a:rPr lang="en-US" sz="1400" b="0" i="0" u="none" strike="noStrike" kern="1200" dirty="0">
                          <a:solidFill>
                            <a:schemeClr val="dk1"/>
                          </a:solidFill>
                          <a:effectLst/>
                          <a:latin typeface="+mn-lt"/>
                          <a:ea typeface="+mn-ea"/>
                          <a:cs typeface="+mn-cs"/>
                        </a:rPr>
                        <a:t>Defrost cycles limited to on-time delivery, </a:t>
                      </a:r>
                      <a:br>
                        <a:rPr lang="en-US" sz="1400" b="0" i="0" u="none" strike="noStrike" kern="1200" dirty="0">
                          <a:solidFill>
                            <a:schemeClr val="dk1"/>
                          </a:solidFill>
                          <a:effectLst/>
                          <a:latin typeface="+mn-lt"/>
                          <a:ea typeface="+mn-ea"/>
                          <a:cs typeface="+mn-cs"/>
                        </a:rPr>
                      </a:br>
                      <a:r>
                        <a:rPr lang="en-US" sz="1400" b="0" i="0" u="none" strike="noStrike" kern="1200" dirty="0">
                          <a:solidFill>
                            <a:schemeClr val="dk1"/>
                          </a:solidFill>
                          <a:effectLst/>
                          <a:latin typeface="+mn-lt"/>
                          <a:ea typeface="+mn-ea"/>
                          <a:cs typeface="+mn-cs"/>
                        </a:rPr>
                        <a:t>based on need*</a:t>
                      </a:r>
                    </a:p>
                  </a:txBody>
                  <a:tcPr marR="0"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93899"/>
                  </a:ext>
                </a:extLst>
              </a:tr>
              <a:tr h="365760">
                <a:tc>
                  <a:txBody>
                    <a:bodyPr/>
                    <a:lstStyle/>
                    <a:p>
                      <a:r>
                        <a:rPr lang="en-US" sz="1400" b="0" i="0" u="none" strike="noStrike" kern="1200" dirty="0">
                          <a:solidFill>
                            <a:schemeClr val="dk1"/>
                          </a:solidFill>
                          <a:effectLst/>
                          <a:latin typeface="+mn-lt"/>
                          <a:ea typeface="+mn-ea"/>
                          <a:cs typeface="+mn-cs"/>
                        </a:rPr>
                        <a:t>Time Defrost Option</a:t>
                      </a:r>
                      <a:endParaRPr lang="en-US" sz="14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u="none" strike="noStrike" kern="1200" dirty="0">
                          <a:solidFill>
                            <a:schemeClr val="dk1"/>
                          </a:solidFill>
                          <a:effectLst/>
                          <a:latin typeface="+mn-lt"/>
                          <a:ea typeface="+mn-ea"/>
                          <a:cs typeface="+mn-cs"/>
                        </a:rPr>
                        <a:t>Defrost cycles generated on pre-set time schedule</a:t>
                      </a:r>
                      <a:endParaRPr lang="en-US" sz="1400" dirty="0"/>
                    </a:p>
                  </a:txBody>
                  <a:tcPr marR="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9496704"/>
                  </a:ext>
                </a:extLst>
              </a:tr>
            </a:tbl>
          </a:graphicData>
        </a:graphic>
      </p:graphicFrame>
      <p:pic>
        <p:nvPicPr>
          <p:cNvPr id="5" name="Picture 4">
            <a:extLst>
              <a:ext uri="{FF2B5EF4-FFF2-40B4-BE49-F238E27FC236}">
                <a16:creationId xmlns:a16="http://schemas.microsoft.com/office/drawing/2014/main" id="{AEF911B5-46D4-F9CD-8645-B763A4379C89}"/>
              </a:ext>
            </a:extLst>
          </p:cNvPr>
          <p:cNvPicPr>
            <a:picLocks noChangeAspect="1"/>
          </p:cNvPicPr>
          <p:nvPr/>
        </p:nvPicPr>
        <p:blipFill>
          <a:blip r:embed="rId2" cstate="print">
            <a:extLst>
              <a:ext uri="{28A0092B-C50C-407E-A947-70E740481C1C}">
                <a14:useLocalDpi xmlns:a14="http://schemas.microsoft.com/office/drawing/2010/main"/>
              </a:ext>
            </a:extLst>
          </a:blip>
          <a:srcRect l="136" r="136"/>
          <a:stretch/>
        </p:blipFill>
        <p:spPr>
          <a:xfrm>
            <a:off x="8109261" y="2003994"/>
            <a:ext cx="5307980" cy="4890582"/>
          </a:xfrm>
          <a:prstGeom prst="rect">
            <a:avLst/>
          </a:prstGeom>
        </p:spPr>
      </p:pic>
    </p:spTree>
    <p:extLst>
      <p:ext uri="{BB962C8B-B14F-4D97-AF65-F5344CB8AC3E}">
        <p14:creationId xmlns:p14="http://schemas.microsoft.com/office/powerpoint/2010/main" val="282658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6C54432-913F-C798-3AF9-3943D3FB1CBB}"/>
              </a:ext>
            </a:extLst>
          </p:cNvPr>
          <p:cNvSpPr>
            <a:spLocks noGrp="1"/>
          </p:cNvSpPr>
          <p:nvPr>
            <p:ph sz="quarter" idx="20"/>
          </p:nvPr>
        </p:nvSpPr>
        <p:spPr>
          <a:xfrm>
            <a:off x="758951" y="2328864"/>
            <a:ext cx="6357465" cy="4572000"/>
          </a:xfrm>
        </p:spPr>
        <p:txBody>
          <a:bodyPr/>
          <a:lstStyle/>
          <a:p>
            <a:pPr lvl="2"/>
            <a:r>
              <a:rPr lang="en-US" dirty="0"/>
              <a:t>With or without AUX Heat</a:t>
            </a:r>
          </a:p>
          <a:p>
            <a:pPr lvl="2"/>
            <a:r>
              <a:rPr lang="en-US" dirty="0"/>
              <a:t>Low Temp compressor lockout</a:t>
            </a:r>
          </a:p>
          <a:p>
            <a:pPr lvl="3"/>
            <a:r>
              <a:rPr lang="en-US" dirty="0"/>
              <a:t>9 compressor temp settings, for compressor shutoff</a:t>
            </a:r>
          </a:p>
          <a:p>
            <a:pPr lvl="2"/>
            <a:r>
              <a:rPr lang="en-US" dirty="0"/>
              <a:t>Dual fuel compatible </a:t>
            </a:r>
          </a:p>
          <a:p>
            <a:pPr lvl="2"/>
            <a:r>
              <a:rPr lang="en-US" dirty="0"/>
              <a:t>Selectable Brownout protection with Random Time Start Delay</a:t>
            </a:r>
          </a:p>
          <a:p>
            <a:pPr lvl="2"/>
            <a:r>
              <a:rPr lang="en-US" dirty="0"/>
              <a:t>Provides AUX heat lockout </a:t>
            </a:r>
          </a:p>
          <a:p>
            <a:pPr lvl="3"/>
            <a:r>
              <a:rPr lang="en-US" dirty="0"/>
              <a:t>With outdoor temperature sensor – included in kit</a:t>
            </a:r>
          </a:p>
          <a:p>
            <a:pPr lvl="2"/>
            <a:endParaRPr lang="en-US" dirty="0"/>
          </a:p>
          <a:p>
            <a:pPr lvl="2"/>
            <a:endParaRPr lang="en-US" dirty="0"/>
          </a:p>
        </p:txBody>
      </p:sp>
      <p:sp>
        <p:nvSpPr>
          <p:cNvPr id="13" name="Content Placeholder 12">
            <a:extLst>
              <a:ext uri="{FF2B5EF4-FFF2-40B4-BE49-F238E27FC236}">
                <a16:creationId xmlns:a16="http://schemas.microsoft.com/office/drawing/2014/main" id="{AF7AAE79-7AA4-6000-5D60-B30FD2DDFF52}"/>
              </a:ext>
            </a:extLst>
          </p:cNvPr>
          <p:cNvSpPr>
            <a:spLocks noGrp="1"/>
          </p:cNvSpPr>
          <p:nvPr>
            <p:ph sz="quarter" idx="21"/>
          </p:nvPr>
        </p:nvSpPr>
        <p:spPr/>
        <p:txBody>
          <a:bodyPr/>
          <a:lstStyle/>
          <a:p>
            <a:pPr lvl="2"/>
            <a:r>
              <a:rPr lang="en-US" dirty="0"/>
              <a:t>Demand Defrost</a:t>
            </a:r>
          </a:p>
          <a:p>
            <a:pPr lvl="3"/>
            <a:r>
              <a:rPr lang="en-US" dirty="0"/>
              <a:t>Non-adjustable 6 hour cycle to ensure that oil viscosity is appropriate to return to compressor</a:t>
            </a:r>
          </a:p>
          <a:p>
            <a:pPr lvl="2"/>
            <a:r>
              <a:rPr lang="en-US" dirty="0"/>
              <a:t>Time/Temp Defrost</a:t>
            </a:r>
          </a:p>
          <a:p>
            <a:pPr lvl="3"/>
            <a:r>
              <a:rPr lang="en-US" dirty="0"/>
              <a:t>30-120 minute adjustable cycle time*</a:t>
            </a:r>
          </a:p>
          <a:p>
            <a:pPr lvl="2"/>
            <a:r>
              <a:rPr lang="en-US" dirty="0"/>
              <a:t>Selectable “O” or “B” reversing valve</a:t>
            </a:r>
          </a:p>
          <a:p>
            <a:pPr lvl="2"/>
            <a:r>
              <a:rPr lang="en-US" dirty="0"/>
              <a:t>Reversing valve shift delay (0,12,30 seconds)</a:t>
            </a:r>
          </a:p>
          <a:p>
            <a:pPr lvl="2"/>
            <a:r>
              <a:rPr lang="en-US" dirty="0"/>
              <a:t>Short cycle time (0,3,5 minutes)</a:t>
            </a:r>
          </a:p>
          <a:p>
            <a:pPr lvl="2"/>
            <a:endParaRPr lang="en-US" dirty="0"/>
          </a:p>
          <a:p>
            <a:pPr lvl="2"/>
            <a:endParaRPr lang="en-US" dirty="0"/>
          </a:p>
        </p:txBody>
      </p:sp>
      <p:sp>
        <p:nvSpPr>
          <p:cNvPr id="11" name="Text Placeholder 10">
            <a:extLst>
              <a:ext uri="{FF2B5EF4-FFF2-40B4-BE49-F238E27FC236}">
                <a16:creationId xmlns:a16="http://schemas.microsoft.com/office/drawing/2014/main" id="{ECB3D45B-065F-1B00-ABE8-6C9CA83532BB}"/>
              </a:ext>
            </a:extLst>
          </p:cNvPr>
          <p:cNvSpPr>
            <a:spLocks noGrp="1"/>
          </p:cNvSpPr>
          <p:nvPr>
            <p:ph type="body" sz="quarter" idx="19"/>
          </p:nvPr>
        </p:nvSpPr>
        <p:spPr/>
        <p:txBody>
          <a:bodyPr/>
          <a:lstStyle/>
          <a:p>
            <a:r>
              <a:rPr lang="en-US" b="1" dirty="0"/>
              <a:t>Single Stage Heat Pump Systems, </a:t>
            </a:r>
            <a:br>
              <a:rPr lang="en-US" b="1" dirty="0"/>
            </a:br>
            <a:r>
              <a:rPr lang="en-US" b="1" dirty="0"/>
              <a:t>PSC Condenser Motor</a:t>
            </a:r>
          </a:p>
        </p:txBody>
      </p:sp>
      <p:sp>
        <p:nvSpPr>
          <p:cNvPr id="14" name="Text Placeholder 13">
            <a:extLst>
              <a:ext uri="{FF2B5EF4-FFF2-40B4-BE49-F238E27FC236}">
                <a16:creationId xmlns:a16="http://schemas.microsoft.com/office/drawing/2014/main" id="{BF2C3E0D-9053-FF28-CCB1-DD0061CFA899}"/>
              </a:ext>
            </a:extLst>
          </p:cNvPr>
          <p:cNvSpPr>
            <a:spLocks noGrp="1"/>
          </p:cNvSpPr>
          <p:nvPr>
            <p:ph type="body" sz="quarter" idx="22"/>
          </p:nvPr>
        </p:nvSpPr>
        <p:spPr/>
        <p:txBody>
          <a:bodyPr/>
          <a:lstStyle/>
          <a:p>
            <a:r>
              <a:rPr lang="en-US" b="1" dirty="0"/>
              <a:t>Selectable / </a:t>
            </a:r>
            <a:br>
              <a:rPr lang="en-US" b="1" dirty="0"/>
            </a:br>
            <a:r>
              <a:rPr lang="en-US" b="1" dirty="0"/>
              <a:t>Adjustable Options</a:t>
            </a:r>
          </a:p>
        </p:txBody>
      </p:sp>
      <p:sp>
        <p:nvSpPr>
          <p:cNvPr id="4" name="Slide Number Placeholder 3">
            <a:extLst>
              <a:ext uri="{FF2B5EF4-FFF2-40B4-BE49-F238E27FC236}">
                <a16:creationId xmlns:a16="http://schemas.microsoft.com/office/drawing/2014/main" id="{7C8755E0-AEB4-3352-D737-311319F22CFE}"/>
              </a:ext>
            </a:extLst>
          </p:cNvPr>
          <p:cNvSpPr>
            <a:spLocks noGrp="1"/>
          </p:cNvSpPr>
          <p:nvPr>
            <p:ph type="sldNum" sz="quarter" idx="4"/>
          </p:nvPr>
        </p:nvSpPr>
        <p:spPr/>
        <p:txBody>
          <a:bodyPr/>
          <a:lstStyle/>
          <a:p>
            <a:fld id="{837543D7-8401-5C4E-B0A9-F48897C0C347}" type="slidenum">
              <a:rPr lang="en-US" smtClean="0"/>
              <a:pPr/>
              <a:t>12</a:t>
            </a:fld>
            <a:endParaRPr lang="en-US" dirty="0"/>
          </a:p>
        </p:txBody>
      </p:sp>
      <p:sp>
        <p:nvSpPr>
          <p:cNvPr id="8" name="Title 7">
            <a:extLst>
              <a:ext uri="{FF2B5EF4-FFF2-40B4-BE49-F238E27FC236}">
                <a16:creationId xmlns:a16="http://schemas.microsoft.com/office/drawing/2014/main" id="{C6EAAED3-264A-ED79-2558-32CD634BC431}"/>
              </a:ext>
            </a:extLst>
          </p:cNvPr>
          <p:cNvSpPr>
            <a:spLocks noGrp="1"/>
          </p:cNvSpPr>
          <p:nvPr>
            <p:ph type="title"/>
          </p:nvPr>
        </p:nvSpPr>
        <p:spPr/>
        <p:txBody>
          <a:bodyPr/>
          <a:lstStyle/>
          <a:p>
            <a:r>
              <a:rPr lang="en-US" dirty="0"/>
              <a:t>Applications</a:t>
            </a:r>
          </a:p>
        </p:txBody>
      </p:sp>
      <p:sp>
        <p:nvSpPr>
          <p:cNvPr id="15" name="Text Placeholder 14">
            <a:extLst>
              <a:ext uri="{FF2B5EF4-FFF2-40B4-BE49-F238E27FC236}">
                <a16:creationId xmlns:a16="http://schemas.microsoft.com/office/drawing/2014/main" id="{1043361C-321C-CA9A-4430-41089F221590}"/>
              </a:ext>
            </a:extLst>
          </p:cNvPr>
          <p:cNvSpPr>
            <a:spLocks noGrp="1"/>
          </p:cNvSpPr>
          <p:nvPr>
            <p:ph type="body" sz="quarter" idx="23"/>
          </p:nvPr>
        </p:nvSpPr>
        <p:spPr/>
        <p:txBody>
          <a:bodyPr/>
          <a:lstStyle/>
          <a:p>
            <a:pPr marL="91440" indent="-91440">
              <a:lnSpc>
                <a:spcPct val="100000"/>
              </a:lnSpc>
            </a:pPr>
            <a:r>
              <a:rPr lang="en-US" dirty="0"/>
              <a:t>* Upgradable Time/Temp Defrost systems can be upgraded to Demand Defrost, resulting in greater energy efficiency </a:t>
            </a:r>
          </a:p>
        </p:txBody>
      </p:sp>
      <p:pic>
        <p:nvPicPr>
          <p:cNvPr id="16" name="Picture 15">
            <a:extLst>
              <a:ext uri="{FF2B5EF4-FFF2-40B4-BE49-F238E27FC236}">
                <a16:creationId xmlns:a16="http://schemas.microsoft.com/office/drawing/2014/main" id="{217FC7BA-7768-6727-E41E-165096F70BAC}"/>
              </a:ext>
            </a:extLst>
          </p:cNvPr>
          <p:cNvPicPr>
            <a:picLocks noChangeAspect="1"/>
          </p:cNvPicPr>
          <p:nvPr/>
        </p:nvPicPr>
        <p:blipFill>
          <a:blip r:embed="rId2"/>
          <a:srcRect/>
          <a:stretch/>
        </p:blipFill>
        <p:spPr>
          <a:xfrm>
            <a:off x="2472222" y="5260119"/>
            <a:ext cx="2788331" cy="2281361"/>
          </a:xfrm>
          <a:prstGeom prst="rect">
            <a:avLst/>
          </a:prstGeom>
        </p:spPr>
      </p:pic>
    </p:spTree>
    <p:extLst>
      <p:ext uri="{BB962C8B-B14F-4D97-AF65-F5344CB8AC3E}">
        <p14:creationId xmlns:p14="http://schemas.microsoft.com/office/powerpoint/2010/main" val="3840685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D71C969A-A3AD-7C12-0956-BFEF185859B5}"/>
              </a:ext>
            </a:extLst>
          </p:cNvPr>
          <p:cNvSpPr>
            <a:spLocks noGrp="1"/>
          </p:cNvSpPr>
          <p:nvPr>
            <p:ph sz="quarter" idx="20"/>
          </p:nvPr>
        </p:nvSpPr>
        <p:spPr/>
        <p:txBody>
          <a:bodyPr/>
          <a:lstStyle/>
          <a:p>
            <a:pPr>
              <a:lnSpc>
                <a:spcPts val="2040"/>
              </a:lnSpc>
              <a:spcBef>
                <a:spcPts val="1200"/>
              </a:spcBef>
            </a:pPr>
            <a:r>
              <a:rPr lang="en-US" i="0" kern="1200" dirty="0">
                <a:solidFill>
                  <a:schemeClr val="accent1"/>
                </a:solidFill>
                <a:effectLst/>
                <a:latin typeface="Arial" panose="020B0604020202020204" pitchFamily="34" charset="0"/>
                <a:ea typeface="+mn-ea"/>
                <a:cs typeface="Arial" panose="020B0604020202020204" pitchFamily="34" charset="0"/>
              </a:rPr>
              <a:t>Input Voltages</a:t>
            </a:r>
            <a:endParaRPr lang="en-US" dirty="0">
              <a:solidFill>
                <a:schemeClr val="accent1"/>
              </a:solidFill>
              <a:effectLst/>
            </a:endParaRPr>
          </a:p>
          <a:p>
            <a:pPr marL="0" lvl="2" indent="0">
              <a:buNone/>
            </a:pPr>
            <a:r>
              <a:rPr lang="en-US" dirty="0"/>
              <a:t>208/240 VAC 50/60 Hz (Primary)</a:t>
            </a:r>
          </a:p>
          <a:p>
            <a:pPr marL="0" lvl="2" indent="0">
              <a:spcAft>
                <a:spcPts val="900"/>
              </a:spcAft>
              <a:buNone/>
            </a:pPr>
            <a:r>
              <a:rPr lang="en-US" dirty="0"/>
              <a:t>24 VAC 50/60 Hz (Secondary)</a:t>
            </a:r>
          </a:p>
          <a:p>
            <a:r>
              <a:rPr lang="en-US" dirty="0">
                <a:solidFill>
                  <a:schemeClr val="accent1"/>
                </a:solidFill>
              </a:rPr>
              <a:t>Input Current Outdoor Fan Max</a:t>
            </a:r>
          </a:p>
          <a:p>
            <a:pPr marL="0" lvl="2" indent="0">
              <a:buNone/>
            </a:pPr>
            <a:r>
              <a:rPr lang="en-US" dirty="0"/>
              <a:t>0.5 HP @ 240 VAC Motor</a:t>
            </a:r>
          </a:p>
          <a:p>
            <a:pPr marL="0" lvl="2" indent="0">
              <a:buNone/>
            </a:pPr>
            <a:r>
              <a:rPr lang="en-US" dirty="0"/>
              <a:t>0.125 @ 120 VAC Motor</a:t>
            </a:r>
          </a:p>
          <a:p>
            <a:pPr marL="0" lvl="2" indent="0">
              <a:spcAft>
                <a:spcPts val="900"/>
              </a:spcAft>
              <a:buNone/>
            </a:pPr>
            <a:r>
              <a:rPr lang="en-US" dirty="0"/>
              <a:t>10mA @ 24 VAC, ECM Motor</a:t>
            </a:r>
          </a:p>
          <a:p>
            <a:r>
              <a:rPr lang="en-US" dirty="0">
                <a:solidFill>
                  <a:schemeClr val="accent1"/>
                </a:solidFill>
              </a:rPr>
              <a:t>Operating Range</a:t>
            </a:r>
          </a:p>
          <a:p>
            <a:pPr marL="0" lvl="2" indent="0">
              <a:buNone/>
            </a:pPr>
            <a:r>
              <a:rPr lang="en-US" dirty="0"/>
              <a:t>Temperature, -40°F to +150°F</a:t>
            </a:r>
          </a:p>
          <a:p>
            <a:pPr marL="0" lvl="2" indent="0">
              <a:buNone/>
            </a:pPr>
            <a:r>
              <a:rPr lang="en-US" dirty="0"/>
              <a:t>Humidity, 0 to 95% Rh, non-condensing</a:t>
            </a:r>
          </a:p>
          <a:p>
            <a:pPr marL="0" lvl="2" indent="0">
              <a:buNone/>
            </a:pPr>
            <a:endParaRPr lang="en-US" dirty="0"/>
          </a:p>
          <a:p>
            <a:pPr lvl="2"/>
            <a:endParaRPr lang="en-US" dirty="0"/>
          </a:p>
          <a:p>
            <a:endParaRPr lang="en-US" dirty="0"/>
          </a:p>
        </p:txBody>
      </p:sp>
      <p:sp>
        <p:nvSpPr>
          <p:cNvPr id="6" name="Slide Number Placeholder 5">
            <a:extLst>
              <a:ext uri="{FF2B5EF4-FFF2-40B4-BE49-F238E27FC236}">
                <a16:creationId xmlns:a16="http://schemas.microsoft.com/office/drawing/2014/main" id="{20FB6F62-3CF2-11E7-5708-20A2ABB0D515}"/>
              </a:ext>
            </a:extLst>
          </p:cNvPr>
          <p:cNvSpPr>
            <a:spLocks noGrp="1"/>
          </p:cNvSpPr>
          <p:nvPr>
            <p:ph type="sldNum" sz="quarter" idx="4"/>
          </p:nvPr>
        </p:nvSpPr>
        <p:spPr/>
        <p:txBody>
          <a:bodyPr/>
          <a:lstStyle/>
          <a:p>
            <a:fld id="{837543D7-8401-5C4E-B0A9-F48897C0C347}" type="slidenum">
              <a:rPr lang="en-US" smtClean="0"/>
              <a:pPr/>
              <a:t>13</a:t>
            </a:fld>
            <a:endParaRPr lang="en-US" dirty="0"/>
          </a:p>
        </p:txBody>
      </p:sp>
      <p:sp>
        <p:nvSpPr>
          <p:cNvPr id="17" name="Title 16">
            <a:extLst>
              <a:ext uri="{FF2B5EF4-FFF2-40B4-BE49-F238E27FC236}">
                <a16:creationId xmlns:a16="http://schemas.microsoft.com/office/drawing/2014/main" id="{E7ACBC1C-7290-FF52-068B-C35A667E7170}"/>
              </a:ext>
            </a:extLst>
          </p:cNvPr>
          <p:cNvSpPr>
            <a:spLocks noGrp="1"/>
          </p:cNvSpPr>
          <p:nvPr>
            <p:ph type="title"/>
          </p:nvPr>
        </p:nvSpPr>
        <p:spPr/>
        <p:txBody>
          <a:bodyPr/>
          <a:lstStyle/>
          <a:p>
            <a:r>
              <a:rPr lang="en-US" dirty="0"/>
              <a:t>Specifications</a:t>
            </a:r>
          </a:p>
        </p:txBody>
      </p:sp>
      <p:sp>
        <p:nvSpPr>
          <p:cNvPr id="18" name="Text Placeholder 17">
            <a:extLst>
              <a:ext uri="{FF2B5EF4-FFF2-40B4-BE49-F238E27FC236}">
                <a16:creationId xmlns:a16="http://schemas.microsoft.com/office/drawing/2014/main" id="{AFD65125-5536-F64D-120C-14239626507B}"/>
              </a:ext>
            </a:extLst>
          </p:cNvPr>
          <p:cNvSpPr>
            <a:spLocks noGrp="1"/>
          </p:cNvSpPr>
          <p:nvPr>
            <p:ph type="body" sz="quarter" idx="11"/>
          </p:nvPr>
        </p:nvSpPr>
        <p:spPr/>
        <p:txBody>
          <a:bodyPr/>
          <a:lstStyle/>
          <a:p>
            <a:endParaRPr lang="en-US"/>
          </a:p>
        </p:txBody>
      </p:sp>
      <p:sp>
        <p:nvSpPr>
          <p:cNvPr id="19" name="Text Placeholder 18">
            <a:extLst>
              <a:ext uri="{FF2B5EF4-FFF2-40B4-BE49-F238E27FC236}">
                <a16:creationId xmlns:a16="http://schemas.microsoft.com/office/drawing/2014/main" id="{1C37F00A-4083-807C-2432-6A80D756A1D3}"/>
              </a:ext>
            </a:extLst>
          </p:cNvPr>
          <p:cNvSpPr>
            <a:spLocks noGrp="1"/>
          </p:cNvSpPr>
          <p:nvPr>
            <p:ph type="body" sz="quarter" idx="17"/>
          </p:nvPr>
        </p:nvSpPr>
        <p:spPr/>
        <p:txBody>
          <a:bodyPr/>
          <a:lstStyle/>
          <a:p>
            <a:endParaRPr lang="en-US"/>
          </a:p>
        </p:txBody>
      </p:sp>
      <p:pic>
        <p:nvPicPr>
          <p:cNvPr id="22" name="Picture 21">
            <a:extLst>
              <a:ext uri="{FF2B5EF4-FFF2-40B4-BE49-F238E27FC236}">
                <a16:creationId xmlns:a16="http://schemas.microsoft.com/office/drawing/2014/main" id="{D1E64F19-67C2-DD74-AC8C-F395CE0ACDF2}"/>
              </a:ext>
            </a:extLst>
          </p:cNvPr>
          <p:cNvPicPr>
            <a:picLocks noChangeAspect="1"/>
          </p:cNvPicPr>
          <p:nvPr/>
        </p:nvPicPr>
        <p:blipFill>
          <a:blip r:embed="rId2"/>
          <a:srcRect/>
          <a:stretch/>
        </p:blipFill>
        <p:spPr>
          <a:xfrm>
            <a:off x="8358829" y="1504365"/>
            <a:ext cx="4740442" cy="3878543"/>
          </a:xfrm>
          <a:prstGeom prst="rect">
            <a:avLst/>
          </a:prstGeom>
        </p:spPr>
      </p:pic>
      <p:pic>
        <p:nvPicPr>
          <p:cNvPr id="23" name="Picture 6" descr="A picture containing drawing&#10;&#10;Description generated with very high confidence">
            <a:extLst>
              <a:ext uri="{FF2B5EF4-FFF2-40B4-BE49-F238E27FC236}">
                <a16:creationId xmlns:a16="http://schemas.microsoft.com/office/drawing/2014/main" id="{DE769247-C605-9C5D-01EE-D4C593D546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06700" y="5801286"/>
            <a:ext cx="2044700" cy="1022350"/>
          </a:xfrm>
          <a:prstGeom prst="rect">
            <a:avLst/>
          </a:prstGeom>
        </p:spPr>
      </p:pic>
    </p:spTree>
    <p:extLst>
      <p:ext uri="{BB962C8B-B14F-4D97-AF65-F5344CB8AC3E}">
        <p14:creationId xmlns:p14="http://schemas.microsoft.com/office/powerpoint/2010/main" val="428282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A0B4814-600A-DAF4-6952-900377E6A78B}"/>
              </a:ext>
            </a:extLst>
          </p:cNvPr>
          <p:cNvSpPr>
            <a:spLocks noGrp="1"/>
          </p:cNvSpPr>
          <p:nvPr>
            <p:ph sz="quarter" idx="19"/>
          </p:nvPr>
        </p:nvSpPr>
        <p:spPr>
          <a:xfrm>
            <a:off x="762000" y="1777366"/>
            <a:ext cx="13106400" cy="457200"/>
          </a:xfrm>
        </p:spPr>
        <p:txBody>
          <a:bodyPr/>
          <a:lstStyle/>
          <a:p>
            <a:r>
              <a:rPr lang="en-US" dirty="0"/>
              <a:t>Choose from 8 pre-configured OEM Equipment Brands:</a:t>
            </a:r>
          </a:p>
        </p:txBody>
      </p:sp>
      <p:sp>
        <p:nvSpPr>
          <p:cNvPr id="4" name="Slide Number Placeholder 3">
            <a:extLst>
              <a:ext uri="{FF2B5EF4-FFF2-40B4-BE49-F238E27FC236}">
                <a16:creationId xmlns:a16="http://schemas.microsoft.com/office/drawing/2014/main" id="{9BB44E2A-4946-32BF-CA3C-FD4FBD9BF4F0}"/>
              </a:ext>
            </a:extLst>
          </p:cNvPr>
          <p:cNvSpPr>
            <a:spLocks noGrp="1"/>
          </p:cNvSpPr>
          <p:nvPr>
            <p:ph type="sldNum" sz="quarter" idx="4"/>
          </p:nvPr>
        </p:nvSpPr>
        <p:spPr/>
        <p:txBody>
          <a:bodyPr/>
          <a:lstStyle/>
          <a:p>
            <a:fld id="{837543D7-8401-5C4E-B0A9-F48897C0C347}" type="slidenum">
              <a:rPr lang="en-US" smtClean="0"/>
              <a:pPr/>
              <a:t>14</a:t>
            </a:fld>
            <a:endParaRPr lang="en-US" dirty="0"/>
          </a:p>
        </p:txBody>
      </p:sp>
      <p:sp>
        <p:nvSpPr>
          <p:cNvPr id="8" name="Title 7">
            <a:extLst>
              <a:ext uri="{FF2B5EF4-FFF2-40B4-BE49-F238E27FC236}">
                <a16:creationId xmlns:a16="http://schemas.microsoft.com/office/drawing/2014/main" id="{ACD3BC93-A06D-01A1-345C-B95F450D9AD0}"/>
              </a:ext>
            </a:extLst>
          </p:cNvPr>
          <p:cNvSpPr>
            <a:spLocks noGrp="1"/>
          </p:cNvSpPr>
          <p:nvPr>
            <p:ph type="title"/>
          </p:nvPr>
        </p:nvSpPr>
        <p:spPr/>
        <p:txBody>
          <a:bodyPr/>
          <a:lstStyle/>
          <a:p>
            <a:r>
              <a:rPr lang="en-US" dirty="0"/>
              <a:t>Compatible with top manufacturer heat pumps</a:t>
            </a:r>
          </a:p>
        </p:txBody>
      </p:sp>
      <p:sp>
        <p:nvSpPr>
          <p:cNvPr id="13" name="Content Placeholder 11">
            <a:extLst>
              <a:ext uri="{FF2B5EF4-FFF2-40B4-BE49-F238E27FC236}">
                <a16:creationId xmlns:a16="http://schemas.microsoft.com/office/drawing/2014/main" id="{E35EE63A-BEA0-A751-794B-4C02C79DFD65}"/>
              </a:ext>
            </a:extLst>
          </p:cNvPr>
          <p:cNvSpPr txBox="1">
            <a:spLocks/>
          </p:cNvSpPr>
          <p:nvPr/>
        </p:nvSpPr>
        <p:spPr>
          <a:xfrm>
            <a:off x="762000" y="6952870"/>
            <a:ext cx="13106400" cy="1002410"/>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r>
              <a:rPr lang="en-US" dirty="0"/>
              <a:t>Additional adjustments i.e. setting demand defrost or changing the defrost enable &amp; terminate coil temp are </a:t>
            </a:r>
            <a:r>
              <a:rPr lang="en-US" spc="-10" dirty="0"/>
              <a:t>customizable in the options portion of programming that utilizes the 8x8 LED Matrix, the “option”, and “select” buttons</a:t>
            </a:r>
          </a:p>
        </p:txBody>
      </p:sp>
      <p:graphicFrame>
        <p:nvGraphicFramePr>
          <p:cNvPr id="14" name="Table 13">
            <a:extLst>
              <a:ext uri="{FF2B5EF4-FFF2-40B4-BE49-F238E27FC236}">
                <a16:creationId xmlns:a16="http://schemas.microsoft.com/office/drawing/2014/main" id="{A06E7534-B2C4-EEAD-A90C-DF43742AC005}"/>
              </a:ext>
            </a:extLst>
          </p:cNvPr>
          <p:cNvGraphicFramePr>
            <a:graphicFrameLocks noGrp="1"/>
          </p:cNvGraphicFramePr>
          <p:nvPr>
            <p:extLst>
              <p:ext uri="{D42A27DB-BD31-4B8C-83A1-F6EECF244321}">
                <p14:modId xmlns:p14="http://schemas.microsoft.com/office/powerpoint/2010/main" val="1753075882"/>
              </p:ext>
            </p:extLst>
          </p:nvPr>
        </p:nvGraphicFramePr>
        <p:xfrm>
          <a:off x="759460" y="2240101"/>
          <a:ext cx="12923566" cy="4261104"/>
        </p:xfrm>
        <a:graphic>
          <a:graphicData uri="http://schemas.openxmlformats.org/drawingml/2006/table">
            <a:tbl>
              <a:tblPr firstRow="1" bandRow="1">
                <a:tableStyleId>{21E4AEA4-8DFA-4A89-87EB-49C32662AFE0}</a:tableStyleId>
              </a:tblPr>
              <a:tblGrid>
                <a:gridCol w="1148768">
                  <a:extLst>
                    <a:ext uri="{9D8B030D-6E8A-4147-A177-3AD203B41FA5}">
                      <a16:colId xmlns:a16="http://schemas.microsoft.com/office/drawing/2014/main" val="20000"/>
                    </a:ext>
                  </a:extLst>
                </a:gridCol>
                <a:gridCol w="1440680">
                  <a:extLst>
                    <a:ext uri="{9D8B030D-6E8A-4147-A177-3AD203B41FA5}">
                      <a16:colId xmlns:a16="http://schemas.microsoft.com/office/drawing/2014/main" val="20001"/>
                    </a:ext>
                  </a:extLst>
                </a:gridCol>
                <a:gridCol w="1277079">
                  <a:extLst>
                    <a:ext uri="{9D8B030D-6E8A-4147-A177-3AD203B41FA5}">
                      <a16:colId xmlns:a16="http://schemas.microsoft.com/office/drawing/2014/main" val="20002"/>
                    </a:ext>
                  </a:extLst>
                </a:gridCol>
                <a:gridCol w="1156092">
                  <a:extLst>
                    <a:ext uri="{9D8B030D-6E8A-4147-A177-3AD203B41FA5}">
                      <a16:colId xmlns:a16="http://schemas.microsoft.com/office/drawing/2014/main" val="20003"/>
                    </a:ext>
                  </a:extLst>
                </a:gridCol>
                <a:gridCol w="1073883">
                  <a:extLst>
                    <a:ext uri="{9D8B030D-6E8A-4147-A177-3AD203B41FA5}">
                      <a16:colId xmlns:a16="http://schemas.microsoft.com/office/drawing/2014/main" val="20004"/>
                    </a:ext>
                  </a:extLst>
                </a:gridCol>
                <a:gridCol w="1048740">
                  <a:extLst>
                    <a:ext uri="{9D8B030D-6E8A-4147-A177-3AD203B41FA5}">
                      <a16:colId xmlns:a16="http://schemas.microsoft.com/office/drawing/2014/main" val="20005"/>
                    </a:ext>
                  </a:extLst>
                </a:gridCol>
                <a:gridCol w="1355296">
                  <a:extLst>
                    <a:ext uri="{9D8B030D-6E8A-4147-A177-3AD203B41FA5}">
                      <a16:colId xmlns:a16="http://schemas.microsoft.com/office/drawing/2014/main" val="20006"/>
                    </a:ext>
                  </a:extLst>
                </a:gridCol>
                <a:gridCol w="1290756">
                  <a:extLst>
                    <a:ext uri="{9D8B030D-6E8A-4147-A177-3AD203B41FA5}">
                      <a16:colId xmlns:a16="http://schemas.microsoft.com/office/drawing/2014/main" val="20007"/>
                    </a:ext>
                  </a:extLst>
                </a:gridCol>
                <a:gridCol w="1548908">
                  <a:extLst>
                    <a:ext uri="{9D8B030D-6E8A-4147-A177-3AD203B41FA5}">
                      <a16:colId xmlns:a16="http://schemas.microsoft.com/office/drawing/2014/main" val="20008"/>
                    </a:ext>
                  </a:extLst>
                </a:gridCol>
                <a:gridCol w="1583364">
                  <a:extLst>
                    <a:ext uri="{9D8B030D-6E8A-4147-A177-3AD203B41FA5}">
                      <a16:colId xmlns:a16="http://schemas.microsoft.com/office/drawing/2014/main" val="20009"/>
                    </a:ext>
                  </a:extLst>
                </a:gridCol>
              </a:tblGrid>
              <a:tr h="457200">
                <a:tc>
                  <a:txBody>
                    <a:bodyPr/>
                    <a:lstStyle/>
                    <a:p>
                      <a:pPr algn="ctr"/>
                      <a:r>
                        <a:rPr lang="en-US" sz="1200" b="1" dirty="0"/>
                        <a:t>Display</a:t>
                      </a:r>
                    </a:p>
                  </a:txBody>
                  <a:tcPr anchor="b">
                    <a:lnB w="12700" cap="flat" cmpd="sng" algn="ctr">
                      <a:noFill/>
                      <a:prstDash val="solid"/>
                      <a:round/>
                      <a:headEnd type="none" w="med" len="med"/>
                      <a:tailEnd type="none" w="med" len="med"/>
                    </a:lnB>
                    <a:solidFill>
                      <a:schemeClr val="accent1"/>
                    </a:solidFill>
                  </a:tcPr>
                </a:tc>
                <a:tc>
                  <a:txBody>
                    <a:bodyPr/>
                    <a:lstStyle/>
                    <a:p>
                      <a:pPr algn="ctr"/>
                      <a:r>
                        <a:rPr lang="en-US" sz="1200" b="1" dirty="0"/>
                        <a:t>OEM </a:t>
                      </a:r>
                    </a:p>
                  </a:txBody>
                  <a:tcPr anchor="b">
                    <a:lnB w="12700" cap="flat" cmpd="sng" algn="ctr">
                      <a:noFill/>
                      <a:prstDash val="solid"/>
                      <a:round/>
                      <a:headEnd type="none" w="med" len="med"/>
                      <a:tailEnd type="none" w="med" len="med"/>
                    </a:lnB>
                    <a:solidFill>
                      <a:schemeClr val="accent1"/>
                    </a:solidFill>
                  </a:tcPr>
                </a:tc>
                <a:tc>
                  <a:txBody>
                    <a:bodyPr/>
                    <a:lstStyle/>
                    <a:p>
                      <a:pPr algn="ctr"/>
                      <a:r>
                        <a:rPr lang="en-US" sz="1200" b="1" dirty="0"/>
                        <a:t>Defrost Type</a:t>
                      </a:r>
                    </a:p>
                  </a:txBody>
                  <a:tcPr anchor="b">
                    <a:lnB w="12700" cap="flat" cmpd="sng" algn="ctr">
                      <a:noFill/>
                      <a:prstDash val="solid"/>
                      <a:round/>
                      <a:headEnd type="none" w="med" len="med"/>
                      <a:tailEnd type="none" w="med" len="med"/>
                    </a:lnB>
                    <a:solidFill>
                      <a:schemeClr val="accent1"/>
                    </a:solidFill>
                  </a:tcPr>
                </a:tc>
                <a:tc>
                  <a:txBody>
                    <a:bodyPr/>
                    <a:lstStyle/>
                    <a:p>
                      <a:pPr algn="ctr"/>
                      <a:r>
                        <a:rPr lang="en-US" sz="1200" b="1" dirty="0"/>
                        <a:t>Defrost </a:t>
                      </a:r>
                      <a:br>
                        <a:rPr lang="en-US" sz="1200" b="1" dirty="0"/>
                      </a:br>
                      <a:r>
                        <a:rPr lang="en-US" sz="1200" b="1" dirty="0"/>
                        <a:t>Cycle Time</a:t>
                      </a:r>
                    </a:p>
                  </a:txBody>
                  <a:tcPr anchor="b">
                    <a:lnB w="12700" cap="flat" cmpd="sng" algn="ctr">
                      <a:noFill/>
                      <a:prstDash val="solid"/>
                      <a:round/>
                      <a:headEnd type="none" w="med" len="med"/>
                      <a:tailEnd type="none" w="med" len="med"/>
                    </a:lnB>
                    <a:solidFill>
                      <a:schemeClr val="accent1"/>
                    </a:solidFill>
                  </a:tcPr>
                </a:tc>
                <a:tc>
                  <a:txBody>
                    <a:bodyPr/>
                    <a:lstStyle/>
                    <a:p>
                      <a:pPr algn="ctr"/>
                      <a:r>
                        <a:rPr lang="en-US" sz="1200" b="1" dirty="0"/>
                        <a:t>Short </a:t>
                      </a:r>
                      <a:br>
                        <a:rPr lang="en-US" sz="1200" b="1" dirty="0"/>
                      </a:br>
                      <a:r>
                        <a:rPr lang="en-US" sz="1200" b="1" dirty="0"/>
                        <a:t>Cycle Time </a:t>
                      </a:r>
                    </a:p>
                  </a:txBody>
                  <a:tcPr anchor="b">
                    <a:lnB w="12700" cap="flat" cmpd="sng" algn="ctr">
                      <a:noFill/>
                      <a:prstDash val="solid"/>
                      <a:round/>
                      <a:headEnd type="none" w="med" len="med"/>
                      <a:tailEnd type="none" w="med" len="med"/>
                    </a:lnB>
                    <a:solidFill>
                      <a:schemeClr val="accent1"/>
                    </a:solidFill>
                  </a:tcPr>
                </a:tc>
                <a:tc>
                  <a:txBody>
                    <a:bodyPr/>
                    <a:lstStyle/>
                    <a:p>
                      <a:pPr algn="ctr"/>
                      <a:r>
                        <a:rPr lang="en-US" sz="1200" b="1" dirty="0"/>
                        <a:t>RV Power</a:t>
                      </a:r>
                    </a:p>
                  </a:txBody>
                  <a:tcPr anchor="b">
                    <a:lnB w="12700" cap="flat" cmpd="sng" algn="ctr">
                      <a:noFill/>
                      <a:prstDash val="solid"/>
                      <a:round/>
                      <a:headEnd type="none" w="med" len="med"/>
                      <a:tailEnd type="none" w="med" len="med"/>
                    </a:lnB>
                    <a:solidFill>
                      <a:schemeClr val="accent1"/>
                    </a:solidFill>
                  </a:tcPr>
                </a:tc>
                <a:tc>
                  <a:txBody>
                    <a:bodyPr/>
                    <a:lstStyle/>
                    <a:p>
                      <a:pPr algn="ctr"/>
                      <a:r>
                        <a:rPr lang="en-US" sz="1200" b="1" dirty="0"/>
                        <a:t>RV</a:t>
                      </a:r>
                      <a:r>
                        <a:rPr lang="en-US" sz="1200" b="1" baseline="0" dirty="0"/>
                        <a:t> Shift Delay</a:t>
                      </a:r>
                      <a:endParaRPr lang="en-US" sz="1200" b="1" dirty="0"/>
                    </a:p>
                  </a:txBody>
                  <a:tcPr anchor="b">
                    <a:lnB w="12700" cap="flat" cmpd="sng" algn="ctr">
                      <a:noFill/>
                      <a:prstDash val="solid"/>
                      <a:round/>
                      <a:headEnd type="none" w="med" len="med"/>
                      <a:tailEnd type="none" w="med" len="med"/>
                    </a:lnB>
                    <a:solidFill>
                      <a:schemeClr val="accent1"/>
                    </a:solidFill>
                  </a:tcPr>
                </a:tc>
                <a:tc>
                  <a:txBody>
                    <a:bodyPr/>
                    <a:lstStyle/>
                    <a:p>
                      <a:pPr algn="ctr"/>
                      <a:r>
                        <a:rPr lang="en-US" sz="1200" b="1" dirty="0"/>
                        <a:t>Max </a:t>
                      </a:r>
                      <a:br>
                        <a:rPr lang="en-US" sz="1200" b="1" dirty="0"/>
                      </a:br>
                      <a:r>
                        <a:rPr lang="en-US" sz="1200" b="1" dirty="0"/>
                        <a:t>Defrost Time</a:t>
                      </a:r>
                    </a:p>
                  </a:txBody>
                  <a:tcPr anchor="b">
                    <a:lnB w="12700" cap="flat" cmpd="sng" algn="ctr">
                      <a:noFill/>
                      <a:prstDash val="solid"/>
                      <a:round/>
                      <a:headEnd type="none" w="med" len="med"/>
                      <a:tailEnd type="none" w="med" len="med"/>
                    </a:lnB>
                    <a:solidFill>
                      <a:schemeClr val="accent1"/>
                    </a:solidFill>
                  </a:tcPr>
                </a:tc>
                <a:tc>
                  <a:txBody>
                    <a:bodyPr/>
                    <a:lstStyle/>
                    <a:p>
                      <a:pPr algn="ctr"/>
                      <a:r>
                        <a:rPr lang="en-US" sz="1200" b="1" dirty="0"/>
                        <a:t>Defrost Enable </a:t>
                      </a:r>
                      <a:br>
                        <a:rPr lang="en-US" sz="1200" b="1" dirty="0"/>
                      </a:br>
                      <a:r>
                        <a:rPr lang="en-US" sz="1200" b="1" dirty="0"/>
                        <a:t>Coil Temp</a:t>
                      </a:r>
                    </a:p>
                  </a:txBody>
                  <a:tcPr anchor="b">
                    <a:lnB w="12700" cap="flat" cmpd="sng" algn="ctr">
                      <a:noFill/>
                      <a:prstDash val="solid"/>
                      <a:round/>
                      <a:headEnd type="none" w="med" len="med"/>
                      <a:tailEnd type="none" w="med" len="med"/>
                    </a:lnB>
                    <a:solidFill>
                      <a:schemeClr val="accent1"/>
                    </a:solidFill>
                  </a:tcPr>
                </a:tc>
                <a:tc>
                  <a:txBody>
                    <a:bodyPr/>
                    <a:lstStyle/>
                    <a:p>
                      <a:pPr algn="ctr"/>
                      <a:r>
                        <a:rPr lang="en-US" sz="1200" b="1" dirty="0"/>
                        <a:t>Defrost Terminate Coil Temp.</a:t>
                      </a:r>
                    </a:p>
                  </a:txBody>
                  <a:tcPr anchor="b">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75488">
                <a:tc>
                  <a:txBody>
                    <a:bodyPr/>
                    <a:lstStyle/>
                    <a:p>
                      <a:pPr algn="ctr"/>
                      <a:endParaRPr lang="en-US" sz="1200" b="1"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Carrier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T/T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90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5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0 sec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10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30°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65°</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5488">
                <a:tc>
                  <a:txBody>
                    <a:bodyPr/>
                    <a:lstStyle/>
                    <a:p>
                      <a:pPr algn="ctr"/>
                      <a:endParaRPr lang="en-US" sz="1200" b="1"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Goodman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T/T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30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5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30 sec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10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35°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70°</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5488">
                <a:tc>
                  <a:txBody>
                    <a:bodyPr/>
                    <a:lstStyle/>
                    <a:p>
                      <a:pPr algn="ctr"/>
                      <a:endParaRPr lang="en-US" sz="1200" b="1"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Lennox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Demand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n/a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5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30 sec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14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35°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50°</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5488">
                <a:tc>
                  <a:txBody>
                    <a:bodyPr/>
                    <a:lstStyle/>
                    <a:p>
                      <a:pPr algn="ctr"/>
                      <a:endParaRPr lang="en-US" sz="1200" b="1"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Trane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Demand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n/a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0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12 sec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14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36°</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50°</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5488">
                <a:tc>
                  <a:txBody>
                    <a:bodyPr/>
                    <a:lstStyle/>
                    <a:p>
                      <a:pPr algn="ctr"/>
                      <a:endParaRPr lang="en-US" sz="1200" b="1"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Rheem*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Demand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n/a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5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30 sec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14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35°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70°</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75488">
                <a:tc>
                  <a:txBody>
                    <a:bodyPr/>
                    <a:lstStyle/>
                    <a:p>
                      <a:pPr algn="ctr"/>
                      <a:endParaRPr lang="en-US" sz="1200" b="1"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York</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Demand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n/a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5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t>30 sec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8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31°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80°</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75488">
                <a:tc>
                  <a:txBody>
                    <a:bodyPr/>
                    <a:lstStyle/>
                    <a:p>
                      <a:pPr algn="ctr"/>
                      <a:endParaRPr lang="en-US" sz="1200" b="1"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err="1"/>
                        <a:t>Nordyne</a:t>
                      </a:r>
                      <a:endParaRPr lang="en-US" sz="1200" b="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t>Demand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n/a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3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t>30 sec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t>14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35°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70°</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75488">
                <a:tc>
                  <a:txBody>
                    <a:bodyPr/>
                    <a:lstStyle/>
                    <a:p>
                      <a:pPr algn="ctr"/>
                      <a:endParaRPr lang="en-US" sz="1200" b="1"/>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Factory Default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Demand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30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5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t>30 sec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t>14 min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34°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t>70°</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pic>
        <p:nvPicPr>
          <p:cNvPr id="15" name="Picture 2" descr="C:\Users\wra0203\Desktop\Defrost\8x8 Screens\01.png">
            <a:extLst>
              <a:ext uri="{FF2B5EF4-FFF2-40B4-BE49-F238E27FC236}">
                <a16:creationId xmlns:a16="http://schemas.microsoft.com/office/drawing/2014/main" id="{66454A3B-B3BB-7754-8F45-C26271C5995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1156628" y="2788920"/>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3" descr="C:\Users\wra0203\Desktop\Defrost\8x8 Screens\02.png">
            <a:extLst>
              <a:ext uri="{FF2B5EF4-FFF2-40B4-BE49-F238E27FC236}">
                <a16:creationId xmlns:a16="http://schemas.microsoft.com/office/drawing/2014/main" id="{F53A0F8C-33BA-A89B-43AF-B218A63677F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156628" y="3264408"/>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4" descr="C:\Users\wra0203\Desktop\Defrost\8x8 Screens\03.png">
            <a:extLst>
              <a:ext uri="{FF2B5EF4-FFF2-40B4-BE49-F238E27FC236}">
                <a16:creationId xmlns:a16="http://schemas.microsoft.com/office/drawing/2014/main" id="{A3D1D18E-DDB3-0BA4-E9BB-8CD10AC4FA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1156628" y="3739896"/>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5" descr="C:\Users\wra0203\Desktop\Defrost\8x8 Screens\04.png">
            <a:extLst>
              <a:ext uri="{FF2B5EF4-FFF2-40B4-BE49-F238E27FC236}">
                <a16:creationId xmlns:a16="http://schemas.microsoft.com/office/drawing/2014/main" id="{6323347A-76DB-2800-A342-4CCDA0CD85E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1156627" y="4215384"/>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6" descr="C:\Users\wra0203\Desktop\Defrost\8x8 Screens\05.png">
            <a:extLst>
              <a:ext uri="{FF2B5EF4-FFF2-40B4-BE49-F238E27FC236}">
                <a16:creationId xmlns:a16="http://schemas.microsoft.com/office/drawing/2014/main" id="{B6C6665C-FFA8-4F31-9918-A453173E5D6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1156627" y="4690872"/>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7" descr="C:\Users\wra0203\Desktop\Defrost\8x8 Screens\06.png">
            <a:extLst>
              <a:ext uri="{FF2B5EF4-FFF2-40B4-BE49-F238E27FC236}">
                <a16:creationId xmlns:a16="http://schemas.microsoft.com/office/drawing/2014/main" id="{8127E07A-C2D9-7A4C-A317-F0CB3582588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1156627" y="5166360"/>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8" descr="C:\Users\wra0203\Desktop\Defrost\8x8 Screens\07.png">
            <a:extLst>
              <a:ext uri="{FF2B5EF4-FFF2-40B4-BE49-F238E27FC236}">
                <a16:creationId xmlns:a16="http://schemas.microsoft.com/office/drawing/2014/main" id="{5253EF3A-B255-B75A-CBB3-972CBF5EC1C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1156627" y="5641848"/>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9" descr="C:\Users\wra0203\Desktop\Defrost\8x8 Screens\08.png">
            <a:extLst>
              <a:ext uri="{FF2B5EF4-FFF2-40B4-BE49-F238E27FC236}">
                <a16:creationId xmlns:a16="http://schemas.microsoft.com/office/drawing/2014/main" id="{3651C0FF-865E-F0AA-7E87-0634C22F3FD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1156627" y="6117336"/>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762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C7D663-576A-5573-7936-8F12D9B6CF8C}"/>
              </a:ext>
            </a:extLst>
          </p:cNvPr>
          <p:cNvSpPr>
            <a:spLocks noGrp="1"/>
          </p:cNvSpPr>
          <p:nvPr>
            <p:ph type="sldNum" sz="quarter" idx="4"/>
          </p:nvPr>
        </p:nvSpPr>
        <p:spPr/>
        <p:txBody>
          <a:bodyPr/>
          <a:lstStyle/>
          <a:p>
            <a:fld id="{837543D7-8401-5C4E-B0A9-F48897C0C347}" type="slidenum">
              <a:rPr lang="en-US" smtClean="0"/>
              <a:pPr/>
              <a:t>15</a:t>
            </a:fld>
            <a:endParaRPr lang="en-US" dirty="0"/>
          </a:p>
        </p:txBody>
      </p:sp>
      <p:sp>
        <p:nvSpPr>
          <p:cNvPr id="5" name="Title 4">
            <a:extLst>
              <a:ext uri="{FF2B5EF4-FFF2-40B4-BE49-F238E27FC236}">
                <a16:creationId xmlns:a16="http://schemas.microsoft.com/office/drawing/2014/main" id="{6D20D5AA-E74A-CCA2-F59F-B126225C75C0}"/>
              </a:ext>
            </a:extLst>
          </p:cNvPr>
          <p:cNvSpPr>
            <a:spLocks noGrp="1"/>
          </p:cNvSpPr>
          <p:nvPr>
            <p:ph type="title"/>
          </p:nvPr>
        </p:nvSpPr>
        <p:spPr/>
        <p:txBody>
          <a:bodyPr/>
          <a:lstStyle/>
          <a:p>
            <a:r>
              <a:rPr lang="en-US" dirty="0"/>
              <a:t>Troubleshooting</a:t>
            </a:r>
          </a:p>
        </p:txBody>
      </p:sp>
      <p:graphicFrame>
        <p:nvGraphicFramePr>
          <p:cNvPr id="8" name="Table 7">
            <a:extLst>
              <a:ext uri="{FF2B5EF4-FFF2-40B4-BE49-F238E27FC236}">
                <a16:creationId xmlns:a16="http://schemas.microsoft.com/office/drawing/2014/main" id="{41553BBA-8E5D-0024-A0E4-219B8F0CC162}"/>
              </a:ext>
            </a:extLst>
          </p:cNvPr>
          <p:cNvGraphicFramePr>
            <a:graphicFrameLocks noGrp="1"/>
          </p:cNvGraphicFramePr>
          <p:nvPr>
            <p:extLst>
              <p:ext uri="{D42A27DB-BD31-4B8C-83A1-F6EECF244321}">
                <p14:modId xmlns:p14="http://schemas.microsoft.com/office/powerpoint/2010/main" val="3940128441"/>
              </p:ext>
            </p:extLst>
          </p:nvPr>
        </p:nvGraphicFramePr>
        <p:xfrm>
          <a:off x="768096" y="1975104"/>
          <a:ext cx="11887200" cy="557784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8229600">
                  <a:extLst>
                    <a:ext uri="{9D8B030D-6E8A-4147-A177-3AD203B41FA5}">
                      <a16:colId xmlns:a16="http://schemas.microsoft.com/office/drawing/2014/main" val="20002"/>
                    </a:ext>
                  </a:extLst>
                </a:gridCol>
              </a:tblGrid>
              <a:tr h="365760">
                <a:tc>
                  <a:txBody>
                    <a:bodyPr/>
                    <a:lstStyle/>
                    <a:p>
                      <a:pPr algn="ctr"/>
                      <a:r>
                        <a:rPr lang="en-US" sz="1400" b="1" dirty="0"/>
                        <a:t>Display</a:t>
                      </a:r>
                    </a:p>
                  </a:txBody>
                  <a:tcPr anchor="ctr">
                    <a:lnB w="12700" cap="flat" cmpd="sng" algn="ctr">
                      <a:noFill/>
                      <a:prstDash val="solid"/>
                      <a:round/>
                      <a:headEnd type="none" w="med" len="med"/>
                      <a:tailEnd type="none" w="med" len="med"/>
                    </a:lnB>
                    <a:solidFill>
                      <a:schemeClr val="accent1"/>
                    </a:solidFill>
                  </a:tcPr>
                </a:tc>
                <a:tc>
                  <a:txBody>
                    <a:bodyPr/>
                    <a:lstStyle/>
                    <a:p>
                      <a:pPr algn="ctr"/>
                      <a:r>
                        <a:rPr lang="en-US" sz="1400" b="1" dirty="0"/>
                        <a:t>Condition</a:t>
                      </a:r>
                    </a:p>
                  </a:txBody>
                  <a:tcPr anchor="ctr">
                    <a:lnB w="12700" cap="flat" cmpd="sng" algn="ctr">
                      <a:noFill/>
                      <a:prstDash val="solid"/>
                      <a:round/>
                      <a:headEnd type="none" w="med" len="med"/>
                      <a:tailEnd type="none" w="med" len="med"/>
                    </a:lnB>
                    <a:solidFill>
                      <a:schemeClr val="accent1"/>
                    </a:solidFill>
                  </a:tcPr>
                </a:tc>
                <a:tc>
                  <a:txBody>
                    <a:bodyPr/>
                    <a:lstStyle/>
                    <a:p>
                      <a:pPr algn="ctr"/>
                      <a:r>
                        <a:rPr lang="en-US" sz="1400" b="1" dirty="0"/>
                        <a:t>Comments</a:t>
                      </a:r>
                      <a:r>
                        <a:rPr lang="en-US" sz="1400" b="1" baseline="0" dirty="0"/>
                        <a:t> for Troubleshooting</a:t>
                      </a:r>
                      <a:endParaRPr lang="en-US" sz="1400" b="1" dirty="0"/>
                    </a:p>
                  </a:txBody>
                  <a:tcPr anchor="ctr">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t>Power Up</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Normal Operation</a:t>
                      </a:r>
                    </a:p>
                    <a:p>
                      <a:pPr algn="l"/>
                      <a:r>
                        <a:rPr lang="en-US" sz="1400" dirty="0"/>
                        <a:t>During Power up all LED’s on the 8 x 8 matrix</a:t>
                      </a:r>
                      <a:r>
                        <a:rPr lang="en-US" sz="1400" baseline="0" dirty="0"/>
                        <a:t> display will light up</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t>Standby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Normal operation with power and no active call </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t>Running in Cooling</a:t>
                      </a:r>
                      <a:r>
                        <a:rPr lang="en-US" sz="1400" b="0" baseline="0" dirty="0"/>
                        <a:t> Mode</a:t>
                      </a:r>
                      <a:endParaRPr lang="en-US" sz="1400" b="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Steady on represents an active call for cooling. </a:t>
                      </a:r>
                    </a:p>
                    <a:p>
                      <a:pPr algn="l"/>
                      <a:r>
                        <a:rPr lang="en-US" sz="1400" dirty="0"/>
                        <a:t>Blinking represents short cycle or other time delay active with a compressor demand. </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t>Running in Heating Mode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Steady on represents an active call for heating. </a:t>
                      </a:r>
                    </a:p>
                    <a:p>
                      <a:pPr algn="l"/>
                      <a:r>
                        <a:rPr lang="en-US" sz="1400" dirty="0"/>
                        <a:t>Blinking represents short cycle or other time delay active with a compressor demand. </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t>Running in Defrost Mode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Represents the control in defrost mode</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t>Field Test</a:t>
                      </a:r>
                      <a:r>
                        <a:rPr lang="en-US" sz="1400" b="0" baseline="0" dirty="0"/>
                        <a:t> Mode</a:t>
                      </a:r>
                      <a:endParaRPr lang="en-US" sz="1400" b="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Displayed</a:t>
                      </a:r>
                      <a:r>
                        <a:rPr lang="en-US" sz="1400" baseline="0" dirty="0"/>
                        <a:t> till the OPTION+SELECT buttons are pressed</a:t>
                      </a:r>
                    </a:p>
                    <a:p>
                      <a:pPr algn="l"/>
                      <a:r>
                        <a:rPr lang="en-US" sz="1400" baseline="0" dirty="0"/>
                        <a:t>Applicable to short cycle bypass as well as forced defrost field test mode</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t>LPS Trip</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Low Pressure switch must be connected to</a:t>
                      </a:r>
                      <a:r>
                        <a:rPr lang="en-US" sz="1400" baseline="0" dirty="0"/>
                        <a:t> the Universal Heat Pump Defrost control and an option selected from the menu. If low pressure switch opens during an active call the system will shut down. Normal operation will resume after switch is closed</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t>LPS Lockout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If the Low-Pressure switch opens 3 times the control will lockout</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pic>
        <p:nvPicPr>
          <p:cNvPr id="9" name="Picture 2" descr="C:\Users\wra0203\Desktop\Defrost\8x8 Screens\Blank.png">
            <a:extLst>
              <a:ext uri="{FF2B5EF4-FFF2-40B4-BE49-F238E27FC236}">
                <a16:creationId xmlns:a16="http://schemas.microsoft.com/office/drawing/2014/main" id="{0011094B-1B91-6B3D-A1CB-2318304DA75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88720" y="2432655"/>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3" descr="C:\Users\wra0203\Desktop\Defrost\8x8 Screens\Standby.png">
            <a:extLst>
              <a:ext uri="{FF2B5EF4-FFF2-40B4-BE49-F238E27FC236}">
                <a16:creationId xmlns:a16="http://schemas.microsoft.com/office/drawing/2014/main" id="{ACFA08DA-1E65-1220-641D-515768CD113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88720" y="3072384"/>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4" descr="C:\Users\wra0203\Desktop\Defrost\8x8 Screens\Running Cool Mode.png">
            <a:extLst>
              <a:ext uri="{FF2B5EF4-FFF2-40B4-BE49-F238E27FC236}">
                <a16:creationId xmlns:a16="http://schemas.microsoft.com/office/drawing/2014/main" id="{A4D1A258-710F-910F-F8F0-356EF6034CA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8720" y="3721608"/>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5" descr="C:\Users\wra0203\Desktop\Defrost\8x8 Screens\Running In Heat Mode.png">
            <a:extLst>
              <a:ext uri="{FF2B5EF4-FFF2-40B4-BE49-F238E27FC236}">
                <a16:creationId xmlns:a16="http://schemas.microsoft.com/office/drawing/2014/main" id="{8CB6EED7-28D1-7530-963C-1A1A30A8BCE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88720" y="4352544"/>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descr="C:\Users\wra0203\Desktop\Defrost\8x8 Screens\Running in Defrost Mode.png">
            <a:extLst>
              <a:ext uri="{FF2B5EF4-FFF2-40B4-BE49-F238E27FC236}">
                <a16:creationId xmlns:a16="http://schemas.microsoft.com/office/drawing/2014/main" id="{7D859DDC-4558-44BE-12A2-86098965624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88720" y="4992624"/>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7" descr="C:\Users\wra0203\Desktop\Defrost\8x8 Screens\Test.png">
            <a:extLst>
              <a:ext uri="{FF2B5EF4-FFF2-40B4-BE49-F238E27FC236}">
                <a16:creationId xmlns:a16="http://schemas.microsoft.com/office/drawing/2014/main" id="{FF8957A3-B885-3F35-2EC7-B57BA7C2265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88720" y="5632704"/>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8" descr="C:\Users\wra0203\Desktop\Defrost\8x8 Screens\Quick Set Up by OEM 1.png">
            <a:extLst>
              <a:ext uri="{FF2B5EF4-FFF2-40B4-BE49-F238E27FC236}">
                <a16:creationId xmlns:a16="http://schemas.microsoft.com/office/drawing/2014/main" id="{A0B04168-A2B2-7E5B-2129-6DA73373224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88720" y="6318504"/>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9" descr="C:\Users\wra0203\Desktop\Defrost\8x8 Screens\LPS Lockout.png">
            <a:extLst>
              <a:ext uri="{FF2B5EF4-FFF2-40B4-BE49-F238E27FC236}">
                <a16:creationId xmlns:a16="http://schemas.microsoft.com/office/drawing/2014/main" id="{DE5A410E-3E42-FE24-92DD-715F9DCAFC4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188720" y="7004304"/>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05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47C2C4-03A4-002B-52BE-84F27A0F4E2F}"/>
              </a:ext>
            </a:extLst>
          </p:cNvPr>
          <p:cNvSpPr>
            <a:spLocks noGrp="1"/>
          </p:cNvSpPr>
          <p:nvPr>
            <p:ph type="sldNum" sz="quarter" idx="4"/>
          </p:nvPr>
        </p:nvSpPr>
        <p:spPr/>
        <p:txBody>
          <a:bodyPr/>
          <a:lstStyle/>
          <a:p>
            <a:fld id="{837543D7-8401-5C4E-B0A9-F48897C0C347}" type="slidenum">
              <a:rPr lang="en-US" smtClean="0"/>
              <a:pPr/>
              <a:t>16</a:t>
            </a:fld>
            <a:endParaRPr lang="en-US" dirty="0"/>
          </a:p>
        </p:txBody>
      </p:sp>
      <p:sp>
        <p:nvSpPr>
          <p:cNvPr id="5" name="Title 4">
            <a:extLst>
              <a:ext uri="{FF2B5EF4-FFF2-40B4-BE49-F238E27FC236}">
                <a16:creationId xmlns:a16="http://schemas.microsoft.com/office/drawing/2014/main" id="{C4E07DF6-8CEC-6281-8859-BAF0CC5BC9D9}"/>
              </a:ext>
            </a:extLst>
          </p:cNvPr>
          <p:cNvSpPr>
            <a:spLocks noGrp="1"/>
          </p:cNvSpPr>
          <p:nvPr>
            <p:ph type="title"/>
          </p:nvPr>
        </p:nvSpPr>
        <p:spPr/>
        <p:txBody>
          <a:bodyPr/>
          <a:lstStyle/>
          <a:p>
            <a:r>
              <a:rPr lang="en-US" dirty="0"/>
              <a:t>Troubleshooting cont.</a:t>
            </a:r>
          </a:p>
        </p:txBody>
      </p:sp>
      <p:sp>
        <p:nvSpPr>
          <p:cNvPr id="6" name="Text Placeholder 5">
            <a:extLst>
              <a:ext uri="{FF2B5EF4-FFF2-40B4-BE49-F238E27FC236}">
                <a16:creationId xmlns:a16="http://schemas.microsoft.com/office/drawing/2014/main" id="{5D38C923-8109-34D8-BBEE-F4D887F0FA92}"/>
              </a:ext>
            </a:extLst>
          </p:cNvPr>
          <p:cNvSpPr>
            <a:spLocks noGrp="1"/>
          </p:cNvSpPr>
          <p:nvPr>
            <p:ph type="body" sz="quarter" idx="11"/>
          </p:nvPr>
        </p:nvSpPr>
        <p:spPr/>
        <p:txBody>
          <a:bodyPr/>
          <a:lstStyle/>
          <a:p>
            <a:endParaRPr lang="en-US"/>
          </a:p>
        </p:txBody>
      </p:sp>
      <p:graphicFrame>
        <p:nvGraphicFramePr>
          <p:cNvPr id="8" name="Table 7">
            <a:extLst>
              <a:ext uri="{FF2B5EF4-FFF2-40B4-BE49-F238E27FC236}">
                <a16:creationId xmlns:a16="http://schemas.microsoft.com/office/drawing/2014/main" id="{122937B0-480F-85F7-A92E-6EA94F0EB0B5}"/>
              </a:ext>
            </a:extLst>
          </p:cNvPr>
          <p:cNvGraphicFramePr>
            <a:graphicFrameLocks noGrp="1"/>
          </p:cNvGraphicFramePr>
          <p:nvPr>
            <p:extLst>
              <p:ext uri="{D42A27DB-BD31-4B8C-83A1-F6EECF244321}">
                <p14:modId xmlns:p14="http://schemas.microsoft.com/office/powerpoint/2010/main" val="373497530"/>
              </p:ext>
            </p:extLst>
          </p:nvPr>
        </p:nvGraphicFramePr>
        <p:xfrm>
          <a:off x="759460" y="1993392"/>
          <a:ext cx="11887200" cy="493776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8229600">
                  <a:extLst>
                    <a:ext uri="{9D8B030D-6E8A-4147-A177-3AD203B41FA5}">
                      <a16:colId xmlns:a16="http://schemas.microsoft.com/office/drawing/2014/main" val="20002"/>
                    </a:ext>
                  </a:extLst>
                </a:gridCol>
              </a:tblGrid>
              <a:tr h="365760">
                <a:tc>
                  <a:txBody>
                    <a:bodyPr/>
                    <a:lstStyle/>
                    <a:p>
                      <a:pPr algn="ctr"/>
                      <a:r>
                        <a:rPr lang="en-US" sz="1400" b="1" dirty="0"/>
                        <a:t>Display</a:t>
                      </a:r>
                    </a:p>
                  </a:txBody>
                  <a:tcPr anchor="ctr">
                    <a:lnB w="12700" cap="flat" cmpd="sng" algn="ctr">
                      <a:noFill/>
                      <a:prstDash val="solid"/>
                      <a:round/>
                      <a:headEnd type="none" w="med" len="med"/>
                      <a:tailEnd type="none" w="med" len="med"/>
                    </a:lnB>
                    <a:solidFill>
                      <a:schemeClr val="accent1"/>
                    </a:solidFill>
                  </a:tcPr>
                </a:tc>
                <a:tc>
                  <a:txBody>
                    <a:bodyPr/>
                    <a:lstStyle/>
                    <a:p>
                      <a:pPr algn="ctr"/>
                      <a:r>
                        <a:rPr lang="en-US" sz="1400" b="1" dirty="0"/>
                        <a:t>Condition</a:t>
                      </a:r>
                    </a:p>
                  </a:txBody>
                  <a:tcPr anchor="ctr">
                    <a:lnB w="12700" cap="flat" cmpd="sng" algn="ctr">
                      <a:noFill/>
                      <a:prstDash val="solid"/>
                      <a:round/>
                      <a:headEnd type="none" w="med" len="med"/>
                      <a:tailEnd type="none" w="med" len="med"/>
                    </a:lnB>
                    <a:solidFill>
                      <a:schemeClr val="accent1"/>
                    </a:solidFill>
                  </a:tcPr>
                </a:tc>
                <a:tc>
                  <a:txBody>
                    <a:bodyPr/>
                    <a:lstStyle/>
                    <a:p>
                      <a:pPr algn="ctr"/>
                      <a:r>
                        <a:rPr lang="en-US" sz="1400" b="1" dirty="0"/>
                        <a:t>Comments</a:t>
                      </a:r>
                      <a:r>
                        <a:rPr lang="en-US" sz="1400" b="1" baseline="0" dirty="0"/>
                        <a:t> for Troubleshooting</a:t>
                      </a:r>
                      <a:endParaRPr lang="en-US" sz="1400" b="1" dirty="0"/>
                    </a:p>
                  </a:txBody>
                  <a:tcPr anchor="ctr">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t>HPS Trip</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High Pressure switch must be connected to</a:t>
                      </a:r>
                      <a:r>
                        <a:rPr lang="en-US" sz="1400" baseline="0" dirty="0"/>
                        <a:t> the Universal Heat Pump Defrost control and an option selected from the menu. The pressure switch is normally closed. An open condition will trigger this error. Normal operation will resume after the switch is closed.</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t>HPS</a:t>
                      </a:r>
                      <a:r>
                        <a:rPr lang="en-US" sz="1400" b="1" baseline="0" dirty="0"/>
                        <a:t> Lockout</a:t>
                      </a:r>
                      <a:endParaRPr lang="en-US" sz="1400" b="1"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If the High-Pressure switch opens 3</a:t>
                      </a:r>
                      <a:r>
                        <a:rPr lang="en-US" sz="1400" baseline="0" dirty="0"/>
                        <a:t> times the control will lockout.</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t>Air Sensor Fault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Outdoor Air Temperature Sensor (OAT) is at fault. Possible bad connection</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t>Coil</a:t>
                      </a:r>
                      <a:r>
                        <a:rPr lang="en-US" sz="1400" b="1" baseline="0" dirty="0"/>
                        <a:t> Sensor Fault</a:t>
                      </a:r>
                      <a:endParaRPr lang="en-US" sz="1400" b="1"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Outdoor Coil</a:t>
                      </a:r>
                      <a:r>
                        <a:rPr lang="en-US" sz="1400" baseline="0" dirty="0"/>
                        <a:t> Temperature Sensor (OCT) is at fault. Possible bad connection</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t>Consecutive</a:t>
                      </a:r>
                      <a:r>
                        <a:rPr lang="en-US" sz="1400" b="1" baseline="0" dirty="0"/>
                        <a:t> Defrost</a:t>
                      </a:r>
                      <a:endParaRPr lang="en-US" sz="1400" b="1"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Two Consecutive</a:t>
                      </a:r>
                      <a:r>
                        <a:rPr lang="en-US" sz="1400" baseline="0" dirty="0"/>
                        <a:t> Defrosts Terminated on Maximum Defrost Time</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t>Low Control Voltage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Possible 24</a:t>
                      </a:r>
                      <a:r>
                        <a:rPr lang="en-US" sz="1400" baseline="0" dirty="0"/>
                        <a:t> VAC brownout condition</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40080">
                <a:tc>
                  <a:txBody>
                    <a:bodyPr/>
                    <a:lstStyle/>
                    <a:p>
                      <a:pPr algn="ctr"/>
                      <a:endParaRPr lang="en-US" sz="12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t>Control Failure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Replace Control</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9" name="Picture 2" descr="C:\Users\wra0203\Desktop\Defrost\8x8 Screens\High Pressure Switch.png">
            <a:extLst>
              <a:ext uri="{FF2B5EF4-FFF2-40B4-BE49-F238E27FC236}">
                <a16:creationId xmlns:a16="http://schemas.microsoft.com/office/drawing/2014/main" id="{AAEA0371-2255-3583-FD24-B7472804C55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88720" y="2500243"/>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3" descr="C:\Users\wra0203\Desktop\Defrost\8x8 Screens\HPS Lockout.png">
            <a:extLst>
              <a:ext uri="{FF2B5EF4-FFF2-40B4-BE49-F238E27FC236}">
                <a16:creationId xmlns:a16="http://schemas.microsoft.com/office/drawing/2014/main" id="{82235B5F-C5DD-A886-C5AB-98CF8CB969E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88720" y="3182112"/>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4" descr="C:\Users\wra0203\Desktop\Defrost\8x8 Screens\03.png">
            <a:extLst>
              <a:ext uri="{FF2B5EF4-FFF2-40B4-BE49-F238E27FC236}">
                <a16:creationId xmlns:a16="http://schemas.microsoft.com/office/drawing/2014/main" id="{BC1912AE-1325-564A-3FC7-31F122534B0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8720" y="3822192"/>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5" descr="C:\Users\wra0203\Desktop\Defrost\8x8 Screens\04.png">
            <a:extLst>
              <a:ext uri="{FF2B5EF4-FFF2-40B4-BE49-F238E27FC236}">
                <a16:creationId xmlns:a16="http://schemas.microsoft.com/office/drawing/2014/main" id="{2967C70E-061E-F81B-F855-A0247DCEB78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88720" y="4462272"/>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descr="C:\Users\wra0203\Desktop\Defrost\8x8 Screens\05.png">
            <a:extLst>
              <a:ext uri="{FF2B5EF4-FFF2-40B4-BE49-F238E27FC236}">
                <a16:creationId xmlns:a16="http://schemas.microsoft.com/office/drawing/2014/main" id="{0C4A4690-6347-B51F-D229-9B7284E1420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88720" y="5102352"/>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7" descr="C:\Users\wra0203\Desktop\Defrost\8x8 Screens\09.png">
            <a:extLst>
              <a:ext uri="{FF2B5EF4-FFF2-40B4-BE49-F238E27FC236}">
                <a16:creationId xmlns:a16="http://schemas.microsoft.com/office/drawing/2014/main" id="{4935486B-E6D2-65F9-9C65-2E6D7C83BA6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88720" y="5742432"/>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8" descr="C:\Users\wra0203\Desktop\Defrost\8x8 Screens\10.png">
            <a:extLst>
              <a:ext uri="{FF2B5EF4-FFF2-40B4-BE49-F238E27FC236}">
                <a16:creationId xmlns:a16="http://schemas.microsoft.com/office/drawing/2014/main" id="{47DD10C1-1B1F-953C-5E1B-36644C61330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88720" y="6382512"/>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787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0928147-4690-D238-5FE7-F5287F052527}"/>
              </a:ext>
            </a:extLst>
          </p:cNvPr>
          <p:cNvSpPr>
            <a:spLocks noGrp="1"/>
          </p:cNvSpPr>
          <p:nvPr>
            <p:ph type="sldNum" sz="quarter" idx="4"/>
          </p:nvPr>
        </p:nvSpPr>
        <p:spPr/>
        <p:txBody>
          <a:bodyPr/>
          <a:lstStyle/>
          <a:p>
            <a:fld id="{837543D7-8401-5C4E-B0A9-F48897C0C347}" type="slidenum">
              <a:rPr lang="en-US" smtClean="0"/>
              <a:pPr/>
              <a:t>17</a:t>
            </a:fld>
            <a:endParaRPr lang="en-US" dirty="0"/>
          </a:p>
        </p:txBody>
      </p:sp>
      <p:sp>
        <p:nvSpPr>
          <p:cNvPr id="6" name="Title 5">
            <a:extLst>
              <a:ext uri="{FF2B5EF4-FFF2-40B4-BE49-F238E27FC236}">
                <a16:creationId xmlns:a16="http://schemas.microsoft.com/office/drawing/2014/main" id="{2BDA963A-6C45-4F32-727B-2F288308C562}"/>
              </a:ext>
            </a:extLst>
          </p:cNvPr>
          <p:cNvSpPr>
            <a:spLocks noGrp="1"/>
          </p:cNvSpPr>
          <p:nvPr>
            <p:ph type="title"/>
          </p:nvPr>
        </p:nvSpPr>
        <p:spPr/>
        <p:txBody>
          <a:bodyPr/>
          <a:lstStyle/>
          <a:p>
            <a:r>
              <a:rPr lang="en-US" dirty="0"/>
              <a:t>Comprehensive Cross Reference &amp; Product Information</a:t>
            </a:r>
          </a:p>
        </p:txBody>
      </p:sp>
      <p:sp>
        <p:nvSpPr>
          <p:cNvPr id="10" name="Text Placeholder 9">
            <a:extLst>
              <a:ext uri="{FF2B5EF4-FFF2-40B4-BE49-F238E27FC236}">
                <a16:creationId xmlns:a16="http://schemas.microsoft.com/office/drawing/2014/main" id="{9BF3706F-846B-A746-3334-0460EF346768}"/>
              </a:ext>
            </a:extLst>
          </p:cNvPr>
          <p:cNvSpPr>
            <a:spLocks noGrp="1"/>
          </p:cNvSpPr>
          <p:nvPr>
            <p:ph type="body" sz="quarter" idx="11"/>
          </p:nvPr>
        </p:nvSpPr>
        <p:spPr/>
        <p:txBody>
          <a:bodyPr/>
          <a:lstStyle/>
          <a:p>
            <a:r>
              <a:rPr lang="en-US" dirty="0"/>
              <a:t>Find the right part while on the job.</a:t>
            </a:r>
          </a:p>
        </p:txBody>
      </p:sp>
      <p:sp>
        <p:nvSpPr>
          <p:cNvPr id="13" name="Text Placeholder 1">
            <a:extLst>
              <a:ext uri="{FF2B5EF4-FFF2-40B4-BE49-F238E27FC236}">
                <a16:creationId xmlns:a16="http://schemas.microsoft.com/office/drawing/2014/main" id="{7E3786F6-EA32-2CA2-DB4A-9EC6C999311E}"/>
              </a:ext>
            </a:extLst>
          </p:cNvPr>
          <p:cNvSpPr txBox="1">
            <a:spLocks/>
          </p:cNvSpPr>
          <p:nvPr/>
        </p:nvSpPr>
        <p:spPr>
          <a:xfrm>
            <a:off x="7909560" y="2331720"/>
            <a:ext cx="5958840" cy="2978192"/>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defTabSz="411448">
              <a:spcBef>
                <a:spcPts val="600"/>
              </a:spcBef>
            </a:pPr>
            <a:r>
              <a:rPr lang="en-US" b="1">
                <a:solidFill>
                  <a:schemeClr val="accent1"/>
                </a:solidFill>
                <a:latin typeface="Arial"/>
                <a:ea typeface="Noto Sans"/>
                <a:cs typeface="Arial"/>
              </a:rPr>
              <a:t>Your on-the-go resource for:</a:t>
            </a:r>
            <a:endParaRPr lang="en-US" b="1">
              <a:solidFill>
                <a:schemeClr val="accent1"/>
              </a:solidFill>
              <a:latin typeface="Arial"/>
              <a:ea typeface="Noto Sans Light" panose="020B0402040504020204" pitchFamily="34" charset="0"/>
              <a:cs typeface="Arial"/>
            </a:endParaRP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Complete cross reference</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Product information and spec sheets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Installation information and videos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Wiring diagrams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Select product by features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Priority technical support </a:t>
            </a:r>
          </a:p>
          <a:p>
            <a:pPr lvl="1" defTabSz="411448">
              <a:spcBef>
                <a:spcPts val="600"/>
              </a:spcBef>
            </a:pPr>
            <a:endParaRPr lang="en-US">
              <a:solidFill>
                <a:srgbClr val="000000"/>
              </a:solidFill>
              <a:ea typeface="Noto Sans Light" panose="020B0402040504020204" pitchFamily="34" charset="0"/>
            </a:endParaRPr>
          </a:p>
          <a:p>
            <a:pPr lvl="1" defTabSz="411448">
              <a:spcBef>
                <a:spcPts val="600"/>
              </a:spcBef>
            </a:pPr>
            <a:r>
              <a:rPr lang="en-US" b="1">
                <a:solidFill>
                  <a:schemeClr val="accent1"/>
                </a:solidFill>
                <a:latin typeface="Arial"/>
                <a:ea typeface="Noto Sans Med" panose="020B0502040504020204" pitchFamily="34" charset="0"/>
                <a:cs typeface="Arial"/>
              </a:rPr>
              <a:t>WR Mobile App</a:t>
            </a:r>
            <a:br>
              <a:rPr lang="en-US" b="1">
                <a:solidFill>
                  <a:srgbClr val="000000"/>
                </a:solidFill>
                <a:latin typeface="Arial"/>
                <a:ea typeface="Noto Sans Med" panose="020B0502040504020204" pitchFamily="34" charset="0"/>
                <a:cs typeface="Arial"/>
              </a:rPr>
            </a:br>
            <a:r>
              <a:rPr lang="en-US">
                <a:solidFill>
                  <a:srgbClr val="000000"/>
                </a:solidFill>
                <a:latin typeface="Arial"/>
                <a:ea typeface="Noto Sans Light" panose="020B0402040504020204" pitchFamily="34" charset="0"/>
                <a:cs typeface="Arial"/>
              </a:rPr>
              <a:t>Search for “WR Mobile” in both Apple </a:t>
            </a:r>
            <a:br>
              <a:rPr lang="en-US">
                <a:solidFill>
                  <a:srgbClr val="000000"/>
                </a:solidFill>
                <a:latin typeface="Arial"/>
                <a:ea typeface="Noto Sans Light" panose="020B0402040504020204" pitchFamily="34" charset="0"/>
                <a:cs typeface="Arial"/>
              </a:rPr>
            </a:br>
            <a:r>
              <a:rPr lang="en-US">
                <a:solidFill>
                  <a:srgbClr val="000000"/>
                </a:solidFill>
                <a:latin typeface="Arial"/>
                <a:ea typeface="Noto Sans Light" panose="020B0402040504020204" pitchFamily="34" charset="0"/>
                <a:cs typeface="Arial"/>
              </a:rPr>
              <a:t>and Google Play Stores</a:t>
            </a:r>
          </a:p>
          <a:p>
            <a:pPr lvl="1" defTabSz="411448">
              <a:spcBef>
                <a:spcPts val="600"/>
              </a:spcBef>
            </a:pPr>
            <a:endParaRPr lang="en-US">
              <a:solidFill>
                <a:srgbClr val="000000"/>
              </a:solidFill>
              <a:ea typeface="Noto Sans Light" panose="020B0402040504020204" pitchFamily="34" charset="0"/>
            </a:endParaRPr>
          </a:p>
          <a:p>
            <a:pPr lvl="1" defTabSz="411448">
              <a:spcBef>
                <a:spcPts val="600"/>
              </a:spcBef>
            </a:pPr>
            <a:r>
              <a:rPr lang="en-US" b="1">
                <a:solidFill>
                  <a:schemeClr val="accent1"/>
                </a:solidFill>
                <a:latin typeface="Arial"/>
                <a:ea typeface="Noto Sans Med" panose="020B0502040504020204" pitchFamily="34" charset="0"/>
                <a:cs typeface="Arial"/>
              </a:rPr>
              <a:t>Desktop Version</a:t>
            </a:r>
            <a:br>
              <a:rPr lang="en-US" b="1">
                <a:solidFill>
                  <a:srgbClr val="000000"/>
                </a:solidFill>
                <a:latin typeface="Arial"/>
                <a:ea typeface="Noto Sans Med" panose="020B0502040504020204" pitchFamily="34" charset="0"/>
                <a:cs typeface="Arial"/>
              </a:rPr>
            </a:br>
            <a:r>
              <a:rPr lang="en-US">
                <a:solidFill>
                  <a:srgbClr val="000000"/>
                </a:solidFill>
                <a:latin typeface="Arial"/>
                <a:ea typeface="Noto Sans Light" panose="020B0402040504020204" pitchFamily="34" charset="0"/>
                <a:cs typeface="Arial"/>
              </a:rPr>
              <a:t>Access the online version </a:t>
            </a:r>
            <a:r>
              <a:rPr lang="en-US">
                <a:solidFill>
                  <a:schemeClr val="accent4"/>
                </a:solidFill>
                <a:latin typeface="Arial"/>
                <a:ea typeface="Noto Sans Light" panose="020B0402040504020204" pitchFamily="34" charset="0"/>
                <a:cs typeface="Arial"/>
                <a:hlinkClick r:id="rId2">
                  <a:extLst>
                    <a:ext uri="{A12FA001-AC4F-418D-AE19-62706E023703}">
                      <ahyp:hlinkClr xmlns:ahyp="http://schemas.microsoft.com/office/drawing/2018/hyperlinkcolor" val="tx"/>
                    </a:ext>
                  </a:extLst>
                </a:hlinkClick>
              </a:rPr>
              <a:t>HERE</a:t>
            </a:r>
            <a:endParaRPr lang="en-US">
              <a:solidFill>
                <a:schemeClr val="accent4"/>
              </a:solidFill>
              <a:latin typeface="Arial"/>
              <a:ea typeface="Noto Sans Light" panose="020B0402040504020204" pitchFamily="34" charset="0"/>
              <a:cs typeface="Arial"/>
            </a:endParaRPr>
          </a:p>
          <a:p>
            <a:pPr defTabSz="411448">
              <a:spcBef>
                <a:spcPts val="600"/>
              </a:spcBef>
            </a:pPr>
            <a:endParaRPr lang="en-US">
              <a:solidFill>
                <a:srgbClr val="000000"/>
              </a:solidFill>
              <a:ea typeface="Noto Sans Light" panose="020B0402040504020204" pitchFamily="34" charset="0"/>
            </a:endParaRPr>
          </a:p>
          <a:p>
            <a:pPr>
              <a:spcBef>
                <a:spcPts val="600"/>
              </a:spcBef>
            </a:pPr>
            <a:endParaRPr lang="en-US" dirty="0"/>
          </a:p>
        </p:txBody>
      </p:sp>
      <p:sp>
        <p:nvSpPr>
          <p:cNvPr id="14" name="Rectangle 13">
            <a:extLst>
              <a:ext uri="{FF2B5EF4-FFF2-40B4-BE49-F238E27FC236}">
                <a16:creationId xmlns:a16="http://schemas.microsoft.com/office/drawing/2014/main" id="{31F2D0A3-C578-5BB1-EB52-D9D33290FEA3}"/>
              </a:ext>
            </a:extLst>
          </p:cNvPr>
          <p:cNvSpPr/>
          <p:nvPr/>
        </p:nvSpPr>
        <p:spPr bwMode="auto">
          <a:xfrm rot="16200000">
            <a:off x="61667" y="2322567"/>
            <a:ext cx="5918239" cy="6041574"/>
          </a:xfrm>
          <a:prstGeom prst="rect">
            <a:avLst/>
          </a:prstGeom>
          <a:solidFill>
            <a:srgbClr val="475866">
              <a:alpha val="10000"/>
            </a:srgbClr>
          </a:solidFill>
          <a:ln w="9525">
            <a:noFill/>
            <a:round/>
            <a:headEnd/>
            <a:tailEnd/>
          </a:ln>
          <a:effectLst/>
        </p:spPr>
        <p:txBody>
          <a:bodyPr wrap="square" rtlCol="0" anchor="ctr"/>
          <a:lstStyle/>
          <a:p>
            <a:pPr algn="ctr" defTabSz="411448" eaLnBrk="0" fontAlgn="base" hangingPunct="0">
              <a:spcBef>
                <a:spcPct val="0"/>
              </a:spcBef>
              <a:spcAft>
                <a:spcPct val="0"/>
              </a:spcAft>
            </a:pPr>
            <a:endParaRPr lang="en-US" sz="1600">
              <a:solidFill>
                <a:srgbClr val="F0F0F0"/>
              </a:solidFill>
              <a:latin typeface="Arial" panose="020B0604020202020204" pitchFamily="34" charset="0"/>
              <a:ea typeface="Noto Sans Light" panose="020B0402040504020204" pitchFamily="34" charset="0"/>
            </a:endParaRPr>
          </a:p>
        </p:txBody>
      </p:sp>
      <p:pic>
        <p:nvPicPr>
          <p:cNvPr id="15" name="Picture 2" descr="Download on the App Store">
            <a:extLst>
              <a:ext uri="{FF2B5EF4-FFF2-40B4-BE49-F238E27FC236}">
                <a16:creationId xmlns:a16="http://schemas.microsoft.com/office/drawing/2014/main" id="{2E094CDF-E1DC-2202-5C56-5D57CE2DD6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61175" y="5317903"/>
            <a:ext cx="1190801" cy="4030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from Google Play">
            <a:extLst>
              <a:ext uri="{FF2B5EF4-FFF2-40B4-BE49-F238E27FC236}">
                <a16:creationId xmlns:a16="http://schemas.microsoft.com/office/drawing/2014/main" id="{5A1BAD3F-A64C-5D76-4AB4-ACE770780E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93235" y="5878246"/>
            <a:ext cx="1126681" cy="403042"/>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6">
            <a:extLst>
              <a:ext uri="{FF2B5EF4-FFF2-40B4-BE49-F238E27FC236}">
                <a16:creationId xmlns:a16="http://schemas.microsoft.com/office/drawing/2014/main" id="{05B0DB74-E998-B4DD-AA29-B4FBB540646D}"/>
              </a:ext>
            </a:extLst>
          </p:cNvPr>
          <p:cNvSpPr txBox="1">
            <a:spLocks/>
          </p:cNvSpPr>
          <p:nvPr/>
        </p:nvSpPr>
        <p:spPr>
          <a:xfrm>
            <a:off x="376915" y="2745249"/>
            <a:ext cx="3515816" cy="1366782"/>
          </a:xfrm>
          <a:prstGeom prst="rect">
            <a:avLst/>
          </a:prstGeom>
        </p:spPr>
        <p:txBody>
          <a:bodyPr wrap="square" anchor="t">
            <a:noAutofit/>
          </a:bodyPr>
          <a:lstStyle>
            <a:lvl1pPr marL="225425" indent="-225425"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tabLst>
                <a:tab pos="225425" algn="l"/>
              </a:tabLst>
              <a:defRPr sz="2000" kern="1200">
                <a:solidFill>
                  <a:schemeClr val="tx1"/>
                </a:solidFill>
                <a:latin typeface="+mn-lt"/>
                <a:ea typeface="+mn-ea"/>
                <a:cs typeface="+mn-cs"/>
              </a:defRPr>
            </a:lvl1pPr>
            <a:lvl2pPr marL="627063" indent="-287338"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2pPr>
            <a:lvl3pPr marL="914400" indent="-225425"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3pPr>
            <a:lvl4pPr marL="1254125" indent="-277813"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4pPr>
            <a:lvl5pPr marL="1541463" indent="-227013"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5pPr>
            <a:lvl6pPr marL="402336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marL="0" indent="0" defTabSz="1097280">
              <a:spcBef>
                <a:spcPts val="226"/>
              </a:spcBef>
              <a:spcAft>
                <a:spcPts val="226"/>
              </a:spcAft>
              <a:buClr>
                <a:srgbClr val="FFFFFF">
                  <a:lumMod val="50000"/>
                </a:srgbClr>
              </a:buClr>
              <a:buNone/>
              <a:tabLst>
                <a:tab pos="169069" algn="l"/>
              </a:tabLst>
            </a:pPr>
            <a:r>
              <a:rPr lang="en-US" sz="1600" b="1" dirty="0">
                <a:solidFill>
                  <a:srgbClr val="000000"/>
                </a:solidFill>
                <a:latin typeface="Arial" panose="020B0604020202020204" pitchFamily="34" charset="0"/>
                <a:ea typeface="Noto Sans Light" panose="020B0402040504020204" pitchFamily="34" charset="0"/>
              </a:rPr>
              <a:t>Search by OEM, Competitor and White-Rodgers part numbers.</a:t>
            </a:r>
          </a:p>
        </p:txBody>
      </p:sp>
      <p:pic>
        <p:nvPicPr>
          <p:cNvPr id="18" name="Picture 8">
            <a:extLst>
              <a:ext uri="{FF2B5EF4-FFF2-40B4-BE49-F238E27FC236}">
                <a16:creationId xmlns:a16="http://schemas.microsoft.com/office/drawing/2014/main" id="{223A48CF-3B48-66FF-A5F5-930E42B389A3}"/>
              </a:ext>
            </a:extLst>
          </p:cNvPr>
          <p:cNvPicPr>
            <a:picLocks noChangeAspect="1"/>
          </p:cNvPicPr>
          <p:nvPr/>
        </p:nvPicPr>
        <p:blipFill>
          <a:blip r:embed="rId5"/>
          <a:srcRect/>
          <a:stretch/>
        </p:blipFill>
        <p:spPr>
          <a:xfrm>
            <a:off x="2289939" y="1763548"/>
            <a:ext cx="5448590" cy="6528708"/>
          </a:xfrm>
          <a:prstGeom prst="rect">
            <a:avLst/>
          </a:prstGeom>
        </p:spPr>
      </p:pic>
      <p:pic>
        <p:nvPicPr>
          <p:cNvPr id="19" name="Picture 18">
            <a:extLst>
              <a:ext uri="{FF2B5EF4-FFF2-40B4-BE49-F238E27FC236}">
                <a16:creationId xmlns:a16="http://schemas.microsoft.com/office/drawing/2014/main" id="{B62AAE16-B202-0A8F-1B5F-A78143C56E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93606" y="6490413"/>
            <a:ext cx="1325938" cy="1325937"/>
          </a:xfrm>
          <a:prstGeom prst="rect">
            <a:avLst/>
          </a:prstGeom>
        </p:spPr>
      </p:pic>
      <p:pic>
        <p:nvPicPr>
          <p:cNvPr id="20" name="Picture 19" descr="A blue square with white text&#10;&#10;Description automatically generated">
            <a:extLst>
              <a:ext uri="{FF2B5EF4-FFF2-40B4-BE49-F238E27FC236}">
                <a16:creationId xmlns:a16="http://schemas.microsoft.com/office/drawing/2014/main" id="{4DC2B49C-D199-3BBE-30A6-99473BC5A9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593235" y="3835201"/>
            <a:ext cx="1143000" cy="1135480"/>
          </a:xfrm>
          <a:prstGeom prst="roundRect">
            <a:avLst/>
          </a:prstGeom>
        </p:spPr>
      </p:pic>
    </p:spTree>
    <p:extLst>
      <p:ext uri="{BB962C8B-B14F-4D97-AF65-F5344CB8AC3E}">
        <p14:creationId xmlns:p14="http://schemas.microsoft.com/office/powerpoint/2010/main" val="873833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3787F-AEB1-48BD-FBEF-0F5DFA07046D}"/>
              </a:ext>
            </a:extLst>
          </p:cNvPr>
          <p:cNvSpPr>
            <a:spLocks noGrp="1"/>
          </p:cNvSpPr>
          <p:nvPr>
            <p:ph type="title"/>
          </p:nvPr>
        </p:nvSpPr>
        <p:spPr/>
        <p:txBody>
          <a:bodyPr/>
          <a:lstStyle/>
          <a:p>
            <a:r>
              <a:rPr lang="en-US" dirty="0"/>
              <a:t>White-Rodgers Cross Reference</a:t>
            </a:r>
          </a:p>
        </p:txBody>
      </p:sp>
      <p:sp>
        <p:nvSpPr>
          <p:cNvPr id="3" name="Content Placeholder 2">
            <a:extLst>
              <a:ext uri="{FF2B5EF4-FFF2-40B4-BE49-F238E27FC236}">
                <a16:creationId xmlns:a16="http://schemas.microsoft.com/office/drawing/2014/main" id="{14E67C62-C166-090E-3860-8F8788239F59}"/>
              </a:ext>
            </a:extLst>
          </p:cNvPr>
          <p:cNvSpPr>
            <a:spLocks noGrp="1"/>
          </p:cNvSpPr>
          <p:nvPr>
            <p:ph sz="quarter" idx="10"/>
          </p:nvPr>
        </p:nvSpPr>
        <p:spPr>
          <a:xfrm>
            <a:off x="762000" y="1773936"/>
            <a:ext cx="13106400" cy="4572000"/>
          </a:xfrm>
        </p:spPr>
        <p:txBody>
          <a:bodyPr/>
          <a:lstStyle/>
          <a:p>
            <a:pPr lvl="1"/>
            <a:r>
              <a:rPr lang="en-US" dirty="0"/>
              <a:t>Go to: </a:t>
            </a:r>
            <a:r>
              <a:rPr lang="en-US" b="0" i="0" dirty="0">
                <a:solidFill>
                  <a:srgbClr val="1155CC"/>
                </a:solidFill>
                <a:effectLst/>
                <a:highlight>
                  <a:srgbClr val="FFFFFF"/>
                </a:highlight>
                <a:latin typeface="Arial" panose="020B0604020202020204" pitchFamily="34" charset="0"/>
                <a:hlinkClick r:id="rId2"/>
              </a:rPr>
              <a:t>https://webapps.copeland.com/wrproductselector/</a:t>
            </a:r>
            <a:endParaRPr lang="en-US" dirty="0"/>
          </a:p>
          <a:p>
            <a:pPr lvl="2"/>
            <a:r>
              <a:rPr lang="en-US" dirty="0"/>
              <a:t>Enter the Model Number or click on: Search Replacement Heating Controls by Major OEM Brand</a:t>
            </a:r>
          </a:p>
          <a:p>
            <a:endParaRPr lang="en-US" dirty="0"/>
          </a:p>
          <a:p>
            <a:endParaRPr lang="en-US" dirty="0"/>
          </a:p>
        </p:txBody>
      </p:sp>
      <p:sp>
        <p:nvSpPr>
          <p:cNvPr id="5" name="Slide Number Placeholder 4">
            <a:extLst>
              <a:ext uri="{FF2B5EF4-FFF2-40B4-BE49-F238E27FC236}">
                <a16:creationId xmlns:a16="http://schemas.microsoft.com/office/drawing/2014/main" id="{D8001476-52CE-3851-7712-2105FC0D8E73}"/>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18</a:t>
            </a:fld>
            <a:endParaRPr lang="en-US" dirty="0"/>
          </a:p>
        </p:txBody>
      </p:sp>
      <p:sp>
        <p:nvSpPr>
          <p:cNvPr id="6" name="Text Placeholder 5">
            <a:extLst>
              <a:ext uri="{FF2B5EF4-FFF2-40B4-BE49-F238E27FC236}">
                <a16:creationId xmlns:a16="http://schemas.microsoft.com/office/drawing/2014/main" id="{EE40FCBF-409E-8945-DEA5-478C09F2F46F}"/>
              </a:ext>
            </a:extLst>
          </p:cNvPr>
          <p:cNvSpPr>
            <a:spLocks noGrp="1"/>
          </p:cNvSpPr>
          <p:nvPr>
            <p:ph type="body" sz="quarter" idx="17"/>
          </p:nvPr>
        </p:nvSpPr>
        <p:spPr/>
        <p:txBody>
          <a:bodyPr/>
          <a:lstStyle/>
          <a:p>
            <a:endParaRPr lang="en-US"/>
          </a:p>
        </p:txBody>
      </p:sp>
      <p:pic>
        <p:nvPicPr>
          <p:cNvPr id="13" name="Picture 12" descr="A screenshot of a web page&#10;&#10;Description automatically generated">
            <a:extLst>
              <a:ext uri="{FF2B5EF4-FFF2-40B4-BE49-F238E27FC236}">
                <a16:creationId xmlns:a16="http://schemas.microsoft.com/office/drawing/2014/main" id="{833E2B17-E449-F868-EBCF-11DC532E68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0" y="2902712"/>
            <a:ext cx="9803037" cy="4641088"/>
          </a:xfrm>
          <a:prstGeom prst="rect">
            <a:avLst/>
          </a:prstGeom>
          <a:ln w="12700">
            <a:solidFill>
              <a:schemeClr val="bg1">
                <a:lumMod val="50000"/>
              </a:schemeClr>
            </a:solidFill>
          </a:ln>
        </p:spPr>
      </p:pic>
      <p:pic>
        <p:nvPicPr>
          <p:cNvPr id="7" name="Picture 6" descr="A white electronic device with a screen&#10;&#10;Description automatically generated">
            <a:extLst>
              <a:ext uri="{FF2B5EF4-FFF2-40B4-BE49-F238E27FC236}">
                <a16:creationId xmlns:a16="http://schemas.microsoft.com/office/drawing/2014/main" id="{EF2A5BC3-B64B-481E-1DBC-75E6F4D1CE57}"/>
              </a:ext>
            </a:extLst>
          </p:cNvPr>
          <p:cNvPicPr>
            <a:picLocks noChangeAspect="1"/>
          </p:cNvPicPr>
          <p:nvPr/>
        </p:nvPicPr>
        <p:blipFill>
          <a:blip r:embed="rId4"/>
          <a:stretch>
            <a:fillRect/>
          </a:stretch>
        </p:blipFill>
        <p:spPr>
          <a:xfrm>
            <a:off x="2933978" y="4967734"/>
            <a:ext cx="1051560" cy="1051560"/>
          </a:xfrm>
          <a:prstGeom prst="rect">
            <a:avLst/>
          </a:prstGeom>
        </p:spPr>
      </p:pic>
    </p:spTree>
    <p:extLst>
      <p:ext uri="{BB962C8B-B14F-4D97-AF65-F5344CB8AC3E}">
        <p14:creationId xmlns:p14="http://schemas.microsoft.com/office/powerpoint/2010/main" val="2255177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D70CE05-A9AB-B1DD-44DB-50133C74ECDD}"/>
              </a:ext>
            </a:extLst>
          </p:cNvPr>
          <p:cNvSpPr>
            <a:spLocks noGrp="1"/>
          </p:cNvSpPr>
          <p:nvPr>
            <p:ph sz="quarter" idx="20"/>
          </p:nvPr>
        </p:nvSpPr>
        <p:spPr/>
        <p:txBody>
          <a:bodyPr/>
          <a:lstStyle/>
          <a:p>
            <a:r>
              <a:rPr lang="en-US" dirty="0">
                <a:solidFill>
                  <a:schemeClr val="accent1"/>
                </a:solidFill>
              </a:rPr>
              <a:t>Industry Leading Products</a:t>
            </a:r>
          </a:p>
          <a:p>
            <a:pPr lvl="2"/>
            <a:r>
              <a:rPr lang="en-US" dirty="0"/>
              <a:t>Used by more OEM’s</a:t>
            </a:r>
          </a:p>
          <a:p>
            <a:pPr lvl="2"/>
            <a:r>
              <a:rPr lang="en-US" dirty="0"/>
              <a:t>Offering the widest range of Universal </a:t>
            </a:r>
            <a:br>
              <a:rPr lang="en-US" dirty="0"/>
            </a:br>
            <a:r>
              <a:rPr lang="en-US" dirty="0"/>
              <a:t>Replacement Controls</a:t>
            </a:r>
          </a:p>
          <a:p>
            <a:r>
              <a:rPr lang="en-US" dirty="0">
                <a:solidFill>
                  <a:schemeClr val="accent1"/>
                </a:solidFill>
              </a:rPr>
              <a:t>Ease of Installation</a:t>
            </a:r>
          </a:p>
          <a:p>
            <a:pPr lvl="2"/>
            <a:r>
              <a:rPr lang="en-US" dirty="0"/>
              <a:t>Simple, easy to understand instructions</a:t>
            </a:r>
          </a:p>
          <a:p>
            <a:r>
              <a:rPr lang="en-US" dirty="0">
                <a:solidFill>
                  <a:schemeClr val="accent1"/>
                </a:solidFill>
              </a:rPr>
              <a:t>Product Reliability</a:t>
            </a:r>
          </a:p>
          <a:p>
            <a:pPr lvl="2"/>
            <a:r>
              <a:rPr lang="en-US" dirty="0"/>
              <a:t>Quality Control assures reliable products</a:t>
            </a:r>
          </a:p>
          <a:p>
            <a:r>
              <a:rPr lang="en-US" dirty="0">
                <a:solidFill>
                  <a:schemeClr val="accent1"/>
                </a:solidFill>
              </a:rPr>
              <a:t>Affordable</a:t>
            </a:r>
          </a:p>
          <a:p>
            <a:pPr lvl="2"/>
            <a:r>
              <a:rPr lang="en-US" dirty="0"/>
              <a:t>Competitive pricing</a:t>
            </a:r>
          </a:p>
          <a:p>
            <a:r>
              <a:rPr lang="en-US" dirty="0">
                <a:solidFill>
                  <a:schemeClr val="accent1"/>
                </a:solidFill>
              </a:rPr>
              <a:t>Supported by Knowledgeable Representatives</a:t>
            </a:r>
          </a:p>
          <a:p>
            <a:pPr lvl="2"/>
            <a:r>
              <a:rPr lang="en-US" dirty="0"/>
              <a:t>Contractor direct phone support</a:t>
            </a:r>
          </a:p>
          <a:p>
            <a:endParaRPr lang="en-US" dirty="0"/>
          </a:p>
          <a:p>
            <a:endParaRPr lang="en-US" dirty="0"/>
          </a:p>
        </p:txBody>
      </p:sp>
      <p:sp>
        <p:nvSpPr>
          <p:cNvPr id="5" name="Slide Number Placeholder 4">
            <a:extLst>
              <a:ext uri="{FF2B5EF4-FFF2-40B4-BE49-F238E27FC236}">
                <a16:creationId xmlns:a16="http://schemas.microsoft.com/office/drawing/2014/main" id="{FB71C7B4-1FCD-5612-0C36-1733C0C03DE9}"/>
              </a:ext>
            </a:extLst>
          </p:cNvPr>
          <p:cNvSpPr>
            <a:spLocks noGrp="1"/>
          </p:cNvSpPr>
          <p:nvPr>
            <p:ph type="sldNum" sz="quarter" idx="4"/>
          </p:nvPr>
        </p:nvSpPr>
        <p:spPr>
          <a:prstGeom prst="rect">
            <a:avLst/>
          </a:prstGeom>
        </p:spPr>
        <p:txBody>
          <a:bodyPr/>
          <a:lstStyle/>
          <a:p>
            <a:fld id="{837543D7-8401-5C4E-B0A9-F48897C0C347}" type="slidenum">
              <a:rPr lang="en-US" smtClean="0"/>
              <a:pPr/>
              <a:t>19</a:t>
            </a:fld>
            <a:endParaRPr lang="en-US" dirty="0"/>
          </a:p>
        </p:txBody>
      </p:sp>
      <p:sp>
        <p:nvSpPr>
          <p:cNvPr id="4" name="Text Placeholder 3">
            <a:extLst>
              <a:ext uri="{FF2B5EF4-FFF2-40B4-BE49-F238E27FC236}">
                <a16:creationId xmlns:a16="http://schemas.microsoft.com/office/drawing/2014/main" id="{3AA5A6C9-31C2-A25B-84D0-514A0D7A9FCF}"/>
              </a:ext>
            </a:extLst>
          </p:cNvPr>
          <p:cNvSpPr>
            <a:spLocks noGrp="1"/>
          </p:cNvSpPr>
          <p:nvPr>
            <p:ph type="body" sz="quarter" idx="17"/>
          </p:nvPr>
        </p:nvSpPr>
        <p:spPr/>
        <p:txBody>
          <a:bodyPr/>
          <a:lstStyle/>
          <a:p>
            <a:endParaRPr lang="en-US"/>
          </a:p>
        </p:txBody>
      </p:sp>
      <p:sp>
        <p:nvSpPr>
          <p:cNvPr id="9" name="Title 8">
            <a:extLst>
              <a:ext uri="{FF2B5EF4-FFF2-40B4-BE49-F238E27FC236}">
                <a16:creationId xmlns:a16="http://schemas.microsoft.com/office/drawing/2014/main" id="{70199334-2325-D724-69EB-EC1561862BF1}"/>
              </a:ext>
            </a:extLst>
          </p:cNvPr>
          <p:cNvSpPr>
            <a:spLocks noGrp="1"/>
          </p:cNvSpPr>
          <p:nvPr>
            <p:ph type="title"/>
          </p:nvPr>
        </p:nvSpPr>
        <p:spPr/>
        <p:txBody>
          <a:bodyPr/>
          <a:lstStyle/>
          <a:p>
            <a:r>
              <a:rPr lang="en-US" dirty="0"/>
              <a:t>Why Contractors Trust White-Rodgers</a:t>
            </a:r>
          </a:p>
        </p:txBody>
      </p:sp>
      <p:sp>
        <p:nvSpPr>
          <p:cNvPr id="3" name="Text Placeholder 2">
            <a:extLst>
              <a:ext uri="{FF2B5EF4-FFF2-40B4-BE49-F238E27FC236}">
                <a16:creationId xmlns:a16="http://schemas.microsoft.com/office/drawing/2014/main" id="{3DE18647-9208-14BE-B728-F1A71A347AF8}"/>
              </a:ext>
            </a:extLst>
          </p:cNvPr>
          <p:cNvSpPr>
            <a:spLocks noGrp="1"/>
          </p:cNvSpPr>
          <p:nvPr>
            <p:ph type="body" sz="quarter" idx="11"/>
          </p:nvPr>
        </p:nvSpPr>
        <p:spPr/>
        <p:txBody>
          <a:bodyPr/>
          <a:lstStyle/>
          <a:p>
            <a:endParaRPr lang="en-US"/>
          </a:p>
        </p:txBody>
      </p:sp>
      <p:sp>
        <p:nvSpPr>
          <p:cNvPr id="7" name="Content Placeholder 6">
            <a:extLst>
              <a:ext uri="{FF2B5EF4-FFF2-40B4-BE49-F238E27FC236}">
                <a16:creationId xmlns:a16="http://schemas.microsoft.com/office/drawing/2014/main" id="{C378B02E-35A3-6003-3D16-AEBA0FBC9C08}"/>
              </a:ext>
            </a:extLst>
          </p:cNvPr>
          <p:cNvSpPr>
            <a:spLocks noGrp="1"/>
          </p:cNvSpPr>
          <p:nvPr>
            <p:ph sz="quarter" idx="22"/>
          </p:nvPr>
        </p:nvSpPr>
        <p:spPr/>
        <p:txBody>
          <a:bodyPr/>
          <a:lstStyle/>
          <a:p>
            <a:endParaRPr lang="en-US"/>
          </a:p>
        </p:txBody>
      </p:sp>
      <p:pic>
        <p:nvPicPr>
          <p:cNvPr id="2" name="Content Placeholder 8">
            <a:extLst>
              <a:ext uri="{FF2B5EF4-FFF2-40B4-BE49-F238E27FC236}">
                <a16:creationId xmlns:a16="http://schemas.microsoft.com/office/drawing/2014/main" id="{5B68EEFC-3ACD-E462-7293-CB9B3E35BEAF}"/>
              </a:ext>
            </a:extLst>
          </p:cNvPr>
          <p:cNvPicPr>
            <a:picLocks noChangeAspect="1"/>
          </p:cNvPicPr>
          <p:nvPr/>
        </p:nvPicPr>
        <p:blipFill>
          <a:blip r:embed="rId2"/>
          <a:stretch>
            <a:fillRect/>
          </a:stretch>
        </p:blipFill>
        <p:spPr>
          <a:xfrm>
            <a:off x="7664119" y="1755397"/>
            <a:ext cx="6169687" cy="5785605"/>
          </a:xfrm>
          <a:prstGeom prst="rect">
            <a:avLst/>
          </a:prstGeom>
        </p:spPr>
      </p:pic>
    </p:spTree>
    <p:extLst>
      <p:ext uri="{BB962C8B-B14F-4D97-AF65-F5344CB8AC3E}">
        <p14:creationId xmlns:p14="http://schemas.microsoft.com/office/powerpoint/2010/main" val="770900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2138F3A-BAC2-D972-052F-A7BC5386E083}"/>
              </a:ext>
            </a:extLst>
          </p:cNvPr>
          <p:cNvSpPr>
            <a:spLocks noGrp="1"/>
          </p:cNvSpPr>
          <p:nvPr>
            <p:ph type="title"/>
          </p:nvPr>
        </p:nvSpPr>
        <p:spPr>
          <a:xfrm>
            <a:off x="763218" y="3807371"/>
            <a:ext cx="11004711" cy="614858"/>
          </a:xfrm>
        </p:spPr>
        <p:txBody>
          <a:bodyPr/>
          <a:lstStyle/>
          <a:p>
            <a:r>
              <a:rPr lang="en-US"/>
              <a:t>Market </a:t>
            </a:r>
            <a:r>
              <a:rPr lang="en-US" dirty="0"/>
              <a:t>and Product Overview</a:t>
            </a:r>
          </a:p>
        </p:txBody>
      </p:sp>
    </p:spTree>
    <p:extLst>
      <p:ext uri="{BB962C8B-B14F-4D97-AF65-F5344CB8AC3E}">
        <p14:creationId xmlns:p14="http://schemas.microsoft.com/office/powerpoint/2010/main" val="2094897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CFB8-FEA5-E4F8-342B-EE0E3B137857}"/>
              </a:ext>
            </a:extLst>
          </p:cNvPr>
          <p:cNvSpPr>
            <a:spLocks noGrp="1"/>
          </p:cNvSpPr>
          <p:nvPr>
            <p:ph type="title"/>
          </p:nvPr>
        </p:nvSpPr>
        <p:spPr/>
        <p:txBody>
          <a:bodyPr/>
          <a:lstStyle/>
          <a:p>
            <a:r>
              <a:rPr lang="en-US" dirty="0"/>
              <a:t>Installation Overview</a:t>
            </a:r>
          </a:p>
        </p:txBody>
      </p:sp>
    </p:spTree>
    <p:extLst>
      <p:ext uri="{BB962C8B-B14F-4D97-AF65-F5344CB8AC3E}">
        <p14:creationId xmlns:p14="http://schemas.microsoft.com/office/powerpoint/2010/main" val="3097006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81589B9-EB77-1E5E-9112-4C41E65CCCC7}"/>
              </a:ext>
            </a:extLst>
          </p:cNvPr>
          <p:cNvSpPr>
            <a:spLocks noGrp="1"/>
          </p:cNvSpPr>
          <p:nvPr>
            <p:ph sz="quarter" idx="20"/>
          </p:nvPr>
        </p:nvSpPr>
        <p:spPr>
          <a:xfrm>
            <a:off x="758952" y="1773936"/>
            <a:ext cx="6622750" cy="4572000"/>
          </a:xfrm>
        </p:spPr>
        <p:txBody>
          <a:bodyPr/>
          <a:lstStyle/>
          <a:p>
            <a:r>
              <a:rPr lang="en-US" dirty="0"/>
              <a:t>Universal Heat Pump Defrost Control </a:t>
            </a:r>
          </a:p>
          <a:p>
            <a:pPr lvl="2">
              <a:spcBef>
                <a:spcPts val="0"/>
              </a:spcBef>
            </a:pPr>
            <a:r>
              <a:rPr lang="en-US" dirty="0"/>
              <a:t>Includes universal plastic mounting tray + 4 screws</a:t>
            </a:r>
          </a:p>
          <a:p>
            <a:r>
              <a:rPr lang="en-US" dirty="0"/>
              <a:t>Thermostat Harness</a:t>
            </a:r>
          </a:p>
          <a:p>
            <a:pPr lvl="2">
              <a:spcBef>
                <a:spcPts val="0"/>
              </a:spcBef>
            </a:pPr>
            <a:r>
              <a:rPr lang="en-US" dirty="0"/>
              <a:t>One harness, equipped with spades. Cut, strip, and wire nut if desired (included)</a:t>
            </a:r>
          </a:p>
          <a:p>
            <a:r>
              <a:rPr lang="en-US" dirty="0"/>
              <a:t>Heat Pump Harness</a:t>
            </a:r>
          </a:p>
          <a:p>
            <a:pPr lvl="2">
              <a:spcBef>
                <a:spcPts val="0"/>
              </a:spcBef>
            </a:pPr>
            <a:r>
              <a:rPr lang="en-US" dirty="0"/>
              <a:t>Connect reversing valve, contactor, low and high pressure switches</a:t>
            </a:r>
          </a:p>
          <a:p>
            <a:r>
              <a:rPr lang="en-US" dirty="0"/>
              <a:t>Thermistors</a:t>
            </a:r>
          </a:p>
          <a:p>
            <a:pPr lvl="2">
              <a:spcBef>
                <a:spcPts val="0"/>
              </a:spcBef>
            </a:pPr>
            <a:r>
              <a:rPr lang="en-US" dirty="0"/>
              <a:t>One to measure coil temp, and one to measure air temp</a:t>
            </a:r>
          </a:p>
          <a:p>
            <a:pPr lvl="2">
              <a:spcBef>
                <a:spcPts val="0"/>
              </a:spcBef>
            </a:pPr>
            <a:r>
              <a:rPr lang="en-US" dirty="0"/>
              <a:t>Install air temp sensor for selectable lock out settings/ for use of demand defrost</a:t>
            </a:r>
          </a:p>
          <a:p>
            <a:r>
              <a:rPr lang="en-US" dirty="0"/>
              <a:t>Additional</a:t>
            </a:r>
          </a:p>
          <a:p>
            <a:pPr lvl="2">
              <a:spcBef>
                <a:spcPts val="0"/>
              </a:spcBef>
            </a:pPr>
            <a:r>
              <a:rPr lang="en-US" dirty="0"/>
              <a:t>Zip Ties To manage harness locations</a:t>
            </a:r>
          </a:p>
          <a:p>
            <a:pPr lvl="2">
              <a:spcBef>
                <a:spcPts val="0"/>
              </a:spcBef>
            </a:pPr>
            <a:r>
              <a:rPr lang="en-US" dirty="0"/>
              <a:t>Terminal wire stickers to label existing wires</a:t>
            </a:r>
          </a:p>
          <a:p>
            <a:pPr lvl="2">
              <a:spcBef>
                <a:spcPts val="0"/>
              </a:spcBef>
            </a:pPr>
            <a:r>
              <a:rPr lang="en-US" dirty="0"/>
              <a:t>Setup and Troubleshooting label</a:t>
            </a:r>
          </a:p>
          <a:p>
            <a:pPr lvl="1"/>
            <a:endParaRPr lang="en-US" dirty="0"/>
          </a:p>
        </p:txBody>
      </p:sp>
      <p:sp>
        <p:nvSpPr>
          <p:cNvPr id="3" name="Title 2">
            <a:extLst>
              <a:ext uri="{FF2B5EF4-FFF2-40B4-BE49-F238E27FC236}">
                <a16:creationId xmlns:a16="http://schemas.microsoft.com/office/drawing/2014/main" id="{9B017329-0D27-ACB5-D8AB-DE31DB5E249D}"/>
              </a:ext>
            </a:extLst>
          </p:cNvPr>
          <p:cNvSpPr>
            <a:spLocks noGrp="1"/>
          </p:cNvSpPr>
          <p:nvPr>
            <p:ph type="title"/>
          </p:nvPr>
        </p:nvSpPr>
        <p:spPr/>
        <p:txBody>
          <a:bodyPr/>
          <a:lstStyle/>
          <a:p>
            <a:r>
              <a:rPr lang="en-US" dirty="0"/>
              <a:t>What’s In The Box?</a:t>
            </a:r>
          </a:p>
        </p:txBody>
      </p:sp>
      <p:sp>
        <p:nvSpPr>
          <p:cNvPr id="8" name="Slide Number Placeholder 5">
            <a:extLst>
              <a:ext uri="{FF2B5EF4-FFF2-40B4-BE49-F238E27FC236}">
                <a16:creationId xmlns:a16="http://schemas.microsoft.com/office/drawing/2014/main" id="{7944696C-D97B-048B-FF2A-647997FD2A0A}"/>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21</a:t>
            </a:fld>
            <a:endParaRPr lang="en-US" dirty="0"/>
          </a:p>
        </p:txBody>
      </p:sp>
      <p:pic>
        <p:nvPicPr>
          <p:cNvPr id="2" name="Picture 1">
            <a:extLst>
              <a:ext uri="{FF2B5EF4-FFF2-40B4-BE49-F238E27FC236}">
                <a16:creationId xmlns:a16="http://schemas.microsoft.com/office/drawing/2014/main" id="{906BEE39-4B1B-4189-3FF0-C00C2B0AADB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280719" y="1044735"/>
            <a:ext cx="4882888" cy="6629400"/>
          </a:xfrm>
          <a:prstGeom prst="rect">
            <a:avLst/>
          </a:prstGeom>
          <a:effectLst/>
        </p:spPr>
      </p:pic>
      <p:pic>
        <p:nvPicPr>
          <p:cNvPr id="7" name="Picture 6">
            <a:extLst>
              <a:ext uri="{FF2B5EF4-FFF2-40B4-BE49-F238E27FC236}">
                <a16:creationId xmlns:a16="http://schemas.microsoft.com/office/drawing/2014/main" id="{8974392E-F2ED-C895-E91A-3FB8BA67D268}"/>
              </a:ext>
            </a:extLst>
          </p:cNvPr>
          <p:cNvPicPr>
            <a:picLocks noChangeAspect="1"/>
          </p:cNvPicPr>
          <p:nvPr/>
        </p:nvPicPr>
        <p:blipFill>
          <a:blip r:embed="rId3"/>
          <a:srcRect/>
          <a:stretch/>
        </p:blipFill>
        <p:spPr>
          <a:xfrm>
            <a:off x="8525994" y="1224284"/>
            <a:ext cx="2240280" cy="1832955"/>
          </a:xfrm>
          <a:prstGeom prst="rect">
            <a:avLst/>
          </a:prstGeom>
          <a:solidFill>
            <a:schemeClr val="bg1"/>
          </a:solidFill>
        </p:spPr>
      </p:pic>
      <p:pic>
        <p:nvPicPr>
          <p:cNvPr id="19" name="Picture 18" descr="A black background with a black square&#10;&#10;Description automatically generated with medium confidence">
            <a:extLst>
              <a:ext uri="{FF2B5EF4-FFF2-40B4-BE49-F238E27FC236}">
                <a16:creationId xmlns:a16="http://schemas.microsoft.com/office/drawing/2014/main" id="{42CC3CDA-A442-2E02-2411-F5C1FE085C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43321" y="1568196"/>
            <a:ext cx="356870" cy="173990"/>
          </a:xfrm>
          <a:prstGeom prst="rect">
            <a:avLst/>
          </a:prstGeom>
          <a:solidFill>
            <a:srgbClr val="EBEBEB"/>
          </a:solidFill>
        </p:spPr>
      </p:pic>
      <p:pic>
        <p:nvPicPr>
          <p:cNvPr id="20" name="Picture 19" descr="A black background with a black square&#10;&#10;Description automatically generated with medium confidence">
            <a:extLst>
              <a:ext uri="{FF2B5EF4-FFF2-40B4-BE49-F238E27FC236}">
                <a16:creationId xmlns:a16="http://schemas.microsoft.com/office/drawing/2014/main" id="{D0171625-0347-12A3-17C7-47EAAFFD39C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4605" t="-38416" r="-12493" b="-18648"/>
          <a:stretch/>
        </p:blipFill>
        <p:spPr>
          <a:xfrm>
            <a:off x="12385675" y="5984875"/>
            <a:ext cx="317500" cy="191292"/>
          </a:xfrm>
          <a:prstGeom prst="rect">
            <a:avLst/>
          </a:prstGeom>
          <a:solidFill>
            <a:srgbClr val="EBEBEB"/>
          </a:solidFill>
        </p:spPr>
      </p:pic>
      <p:pic>
        <p:nvPicPr>
          <p:cNvPr id="22" name="Picture 21" descr="A black background with a black square&#10;&#10;Description automatically generated with medium confidence">
            <a:extLst>
              <a:ext uri="{FF2B5EF4-FFF2-40B4-BE49-F238E27FC236}">
                <a16:creationId xmlns:a16="http://schemas.microsoft.com/office/drawing/2014/main" id="{C87B2C4D-3DCC-12C2-0AFC-66BF68B970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014073" y="6451524"/>
            <a:ext cx="530352" cy="78418"/>
          </a:xfrm>
          <a:prstGeom prst="rect">
            <a:avLst/>
          </a:prstGeom>
          <a:solidFill>
            <a:srgbClr val="EAEEEB"/>
          </a:solidFill>
        </p:spPr>
      </p:pic>
    </p:spTree>
    <p:extLst>
      <p:ext uri="{BB962C8B-B14F-4D97-AF65-F5344CB8AC3E}">
        <p14:creationId xmlns:p14="http://schemas.microsoft.com/office/powerpoint/2010/main" val="1429281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658B4B-E18D-29E2-85BF-004E8A8BF22F}"/>
              </a:ext>
            </a:extLst>
          </p:cNvPr>
          <p:cNvSpPr>
            <a:spLocks noGrp="1"/>
          </p:cNvSpPr>
          <p:nvPr>
            <p:ph type="sldNum" sz="quarter" idx="4"/>
          </p:nvPr>
        </p:nvSpPr>
        <p:spPr/>
        <p:txBody>
          <a:bodyPr/>
          <a:lstStyle/>
          <a:p>
            <a:fld id="{837543D7-8401-5C4E-B0A9-F48897C0C347}" type="slidenum">
              <a:rPr lang="en-US" smtClean="0"/>
              <a:pPr/>
              <a:t>22</a:t>
            </a:fld>
            <a:endParaRPr lang="en-US" dirty="0"/>
          </a:p>
        </p:txBody>
      </p:sp>
      <p:sp>
        <p:nvSpPr>
          <p:cNvPr id="8" name="Title 7">
            <a:extLst>
              <a:ext uri="{FF2B5EF4-FFF2-40B4-BE49-F238E27FC236}">
                <a16:creationId xmlns:a16="http://schemas.microsoft.com/office/drawing/2014/main" id="{D959DCF4-4B95-28F5-37AA-117F473D86BB}"/>
              </a:ext>
            </a:extLst>
          </p:cNvPr>
          <p:cNvSpPr>
            <a:spLocks noGrp="1"/>
          </p:cNvSpPr>
          <p:nvPr>
            <p:ph type="title"/>
          </p:nvPr>
        </p:nvSpPr>
        <p:spPr/>
        <p:txBody>
          <a:bodyPr/>
          <a:lstStyle/>
          <a:p>
            <a:r>
              <a:rPr lang="en-US" dirty="0"/>
              <a:t>Integrated Value-added Features</a:t>
            </a:r>
          </a:p>
        </p:txBody>
      </p:sp>
      <p:sp>
        <p:nvSpPr>
          <p:cNvPr id="10" name="Text Placeholder 9">
            <a:extLst>
              <a:ext uri="{FF2B5EF4-FFF2-40B4-BE49-F238E27FC236}">
                <a16:creationId xmlns:a16="http://schemas.microsoft.com/office/drawing/2014/main" id="{F002FEC7-248C-0EBF-92EF-4A406857F188}"/>
              </a:ext>
            </a:extLst>
          </p:cNvPr>
          <p:cNvSpPr>
            <a:spLocks noGrp="1"/>
          </p:cNvSpPr>
          <p:nvPr>
            <p:ph type="body" sz="quarter" idx="17"/>
          </p:nvPr>
        </p:nvSpPr>
        <p:spPr/>
        <p:txBody>
          <a:bodyPr/>
          <a:lstStyle/>
          <a:p>
            <a:endParaRPr lang="en-US"/>
          </a:p>
        </p:txBody>
      </p:sp>
      <p:graphicFrame>
        <p:nvGraphicFramePr>
          <p:cNvPr id="13" name="Table 12">
            <a:extLst>
              <a:ext uri="{FF2B5EF4-FFF2-40B4-BE49-F238E27FC236}">
                <a16:creationId xmlns:a16="http://schemas.microsoft.com/office/drawing/2014/main" id="{E72E8174-D5E6-5D01-0E23-A511F77F86E6}"/>
              </a:ext>
            </a:extLst>
          </p:cNvPr>
          <p:cNvGraphicFramePr>
            <a:graphicFrameLocks noGrp="1"/>
          </p:cNvGraphicFramePr>
          <p:nvPr>
            <p:extLst>
              <p:ext uri="{D42A27DB-BD31-4B8C-83A1-F6EECF244321}">
                <p14:modId xmlns:p14="http://schemas.microsoft.com/office/powerpoint/2010/main" val="4193816364"/>
              </p:ext>
            </p:extLst>
          </p:nvPr>
        </p:nvGraphicFramePr>
        <p:xfrm>
          <a:off x="762000" y="2324100"/>
          <a:ext cx="13112496" cy="3432890"/>
        </p:xfrm>
        <a:graphic>
          <a:graphicData uri="http://schemas.openxmlformats.org/drawingml/2006/table">
            <a:tbl>
              <a:tblPr firstRow="1" bandRow="1">
                <a:tableStyleId>{5C22544A-7EE6-4342-B048-85BDC9FD1C3A}</a:tableStyleId>
              </a:tblPr>
              <a:tblGrid>
                <a:gridCol w="6556248">
                  <a:extLst>
                    <a:ext uri="{9D8B030D-6E8A-4147-A177-3AD203B41FA5}">
                      <a16:colId xmlns:a16="http://schemas.microsoft.com/office/drawing/2014/main" val="799799492"/>
                    </a:ext>
                  </a:extLst>
                </a:gridCol>
                <a:gridCol w="6556248">
                  <a:extLst>
                    <a:ext uri="{9D8B030D-6E8A-4147-A177-3AD203B41FA5}">
                      <a16:colId xmlns:a16="http://schemas.microsoft.com/office/drawing/2014/main" val="2608426939"/>
                    </a:ext>
                  </a:extLst>
                </a:gridCol>
              </a:tblGrid>
              <a:tr h="457200">
                <a:tc>
                  <a:txBody>
                    <a:bodyPr/>
                    <a:lstStyle/>
                    <a:p>
                      <a:pPr algn="ctr"/>
                      <a:r>
                        <a:rPr lang="en-US" sz="1400" b="1" i="0" u="none" strike="noStrike" kern="1200" dirty="0">
                          <a:solidFill>
                            <a:schemeClr val="lt1"/>
                          </a:solidFill>
                          <a:effectLst/>
                          <a:latin typeface="+mn-lt"/>
                          <a:ea typeface="+mn-ea"/>
                          <a:cs typeface="+mn-cs"/>
                        </a:rPr>
                        <a:t>Defrost Thermostat</a:t>
                      </a:r>
                      <a:endParaRPr lang="en-US" sz="1400" b="1" dirty="0"/>
                    </a:p>
                  </a:txBody>
                  <a:tcPr anchor="ctr">
                    <a:lnB w="12700" cap="flat" cmpd="sng" algn="ctr">
                      <a:noFill/>
                      <a:prstDash val="solid"/>
                      <a:round/>
                      <a:headEnd type="none" w="med" len="med"/>
                      <a:tailEnd type="none" w="med" len="med"/>
                    </a:lnB>
                  </a:tcPr>
                </a:tc>
                <a:tc>
                  <a:txBody>
                    <a:bodyPr/>
                    <a:lstStyle/>
                    <a:p>
                      <a:pPr algn="ctr" rtl="0" fontAlgn="t"/>
                      <a:r>
                        <a:rPr lang="en-US" sz="1400" b="1" i="0" u="none" strike="noStrike" kern="1200" dirty="0">
                          <a:solidFill>
                            <a:schemeClr val="lt1"/>
                          </a:solidFill>
                          <a:effectLst/>
                          <a:latin typeface="+mn-lt"/>
                          <a:ea typeface="+mn-ea"/>
                          <a:cs typeface="+mn-cs"/>
                        </a:rPr>
                        <a:t>Outdoor Heat-Pump Thermostat</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4271678894"/>
                  </a:ext>
                </a:extLst>
              </a:tr>
              <a:tr h="1786970">
                <a:tc>
                  <a:txBody>
                    <a:bodyPr/>
                    <a:lstStyle/>
                    <a:p>
                      <a:endParaRPr lang="en-US" sz="14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9413975"/>
                  </a:ext>
                </a:extLst>
              </a:tr>
              <a:tr h="1097280">
                <a:tc>
                  <a:txBody>
                    <a:bodyPr/>
                    <a:lstStyle/>
                    <a:p>
                      <a:pPr marL="228600" indent="-228600" rtl="0" fontAlgn="base">
                        <a:spcBef>
                          <a:spcPts val="300"/>
                        </a:spcBef>
                        <a:spcAft>
                          <a:spcPts val="300"/>
                        </a:spcAft>
                        <a:buFont typeface="Arial" panose="020B0604020202020204" pitchFamily="34" charset="0"/>
                        <a:buChar char="•"/>
                      </a:pPr>
                      <a:r>
                        <a:rPr lang="en-US" sz="1400" b="0" i="0" u="none" strike="noStrike" kern="1200" dirty="0">
                          <a:solidFill>
                            <a:schemeClr val="dk1"/>
                          </a:solidFill>
                          <a:effectLst/>
                          <a:latin typeface="+mn-lt"/>
                          <a:ea typeface="+mn-ea"/>
                          <a:cs typeface="+mn-cs"/>
                        </a:rPr>
                        <a:t>The 47D01U-843 includes a new coil sensor and a new air </a:t>
                      </a:r>
                      <a:br>
                        <a:rPr lang="en-US" sz="1400" b="0" i="0" u="none" strike="noStrike" kern="1200" dirty="0">
                          <a:solidFill>
                            <a:schemeClr val="dk1"/>
                          </a:solidFill>
                          <a:effectLst/>
                          <a:latin typeface="+mn-lt"/>
                          <a:ea typeface="+mn-ea"/>
                          <a:cs typeface="+mn-cs"/>
                        </a:rPr>
                      </a:br>
                      <a:r>
                        <a:rPr lang="en-US" sz="1400" b="0" i="0" u="none" strike="noStrike" kern="1200" dirty="0">
                          <a:solidFill>
                            <a:schemeClr val="dk1"/>
                          </a:solidFill>
                          <a:effectLst/>
                          <a:latin typeface="+mn-lt"/>
                          <a:ea typeface="+mn-ea"/>
                          <a:cs typeface="+mn-cs"/>
                        </a:rPr>
                        <a:t>temperature sensor.</a:t>
                      </a:r>
                    </a:p>
                    <a:p>
                      <a:pPr marL="228600" indent="-228600" rtl="0" fontAlgn="base">
                        <a:spcBef>
                          <a:spcPts val="300"/>
                        </a:spcBef>
                        <a:spcAft>
                          <a:spcPts val="300"/>
                        </a:spcAft>
                        <a:buFont typeface="Arial" panose="020B0604020202020204" pitchFamily="34" charset="0"/>
                        <a:buChar char="•"/>
                      </a:pPr>
                      <a:r>
                        <a:rPr lang="en-US" sz="1400" b="0" i="0" u="none" strike="noStrike" kern="1200" dirty="0">
                          <a:solidFill>
                            <a:schemeClr val="dk1"/>
                          </a:solidFill>
                          <a:effectLst/>
                          <a:latin typeface="+mn-lt"/>
                          <a:ea typeface="+mn-ea"/>
                          <a:cs typeface="+mn-cs"/>
                        </a:rPr>
                        <a:t>The old snap-disc coil sensor is upgraded to a thermistor type.</a:t>
                      </a:r>
                    </a:p>
                    <a:p>
                      <a:pPr marL="228600" indent="-228600">
                        <a:spcBef>
                          <a:spcPts val="300"/>
                        </a:spcBef>
                        <a:spcAft>
                          <a:spcPts val="300"/>
                        </a:spcAft>
                      </a:pPr>
                      <a:endParaRPr lang="en-US" sz="1400" dirty="0"/>
                    </a:p>
                  </a:txBody>
                  <a:tcPr marT="91440" marB="91440">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rtl="0" fontAlgn="base">
                        <a:spcBef>
                          <a:spcPts val="300"/>
                        </a:spcBef>
                        <a:spcAft>
                          <a:spcPts val="300"/>
                        </a:spcAft>
                        <a:buFont typeface="Arial" panose="020B0604020202020204" pitchFamily="34" charset="0"/>
                        <a:buChar char="•"/>
                      </a:pPr>
                      <a:r>
                        <a:rPr lang="en-US" sz="1400" b="0" i="0" u="none" strike="noStrike" kern="1200" dirty="0">
                          <a:solidFill>
                            <a:schemeClr val="dk1"/>
                          </a:solidFill>
                          <a:effectLst/>
                          <a:latin typeface="+mn-lt"/>
                          <a:ea typeface="+mn-ea"/>
                          <a:cs typeface="+mn-cs"/>
                        </a:rPr>
                        <a:t>A built-in Outdoor Heat-Pump T/stat feature allows for Auxiliary Heat and Compressor Lock-outs. </a:t>
                      </a:r>
                    </a:p>
                    <a:p>
                      <a:pPr marL="228600" indent="-228600" rtl="0" fontAlgn="base">
                        <a:spcBef>
                          <a:spcPts val="300"/>
                        </a:spcBef>
                        <a:spcAft>
                          <a:spcPts val="300"/>
                        </a:spcAft>
                        <a:buFont typeface="Arial" panose="020B0604020202020204" pitchFamily="34" charset="0"/>
                        <a:buChar char="•"/>
                      </a:pPr>
                      <a:r>
                        <a:rPr lang="en-US" sz="1400" b="0" i="0" u="none" strike="noStrike" kern="1200" dirty="0">
                          <a:solidFill>
                            <a:schemeClr val="dk1"/>
                          </a:solidFill>
                          <a:effectLst/>
                          <a:latin typeface="+mn-lt"/>
                          <a:ea typeface="+mn-ea"/>
                          <a:cs typeface="+mn-cs"/>
                        </a:rPr>
                        <a:t>States like CA and NC are requiring this control to keep Electric back-up from coming on when it’s over 40°F outside.</a:t>
                      </a:r>
                    </a:p>
                  </a:txBody>
                  <a:tcPr marT="91440" marB="91440">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7642277"/>
                  </a:ext>
                </a:extLst>
              </a:tr>
            </a:tbl>
          </a:graphicData>
        </a:graphic>
      </p:graphicFrame>
      <p:pic>
        <p:nvPicPr>
          <p:cNvPr id="14" name="Picture 13" descr="A close up of a tool&#10;&#10;Description automatically generated">
            <a:extLst>
              <a:ext uri="{FF2B5EF4-FFF2-40B4-BE49-F238E27FC236}">
                <a16:creationId xmlns:a16="http://schemas.microsoft.com/office/drawing/2014/main" id="{FC0CF0B5-D562-5964-04F2-BFEF306DA04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64849" y="3017433"/>
            <a:ext cx="1308257" cy="1319784"/>
          </a:xfrm>
          <a:prstGeom prst="rect">
            <a:avLst/>
          </a:prstGeom>
          <a:ln>
            <a:noFill/>
          </a:ln>
          <a:effectLst/>
        </p:spPr>
      </p:pic>
      <p:pic>
        <p:nvPicPr>
          <p:cNvPr id="15" name="Picture 14" descr="A picture containing cable, indoor, connector, table&#10;&#10;Description automatically generated">
            <a:extLst>
              <a:ext uri="{FF2B5EF4-FFF2-40B4-BE49-F238E27FC236}">
                <a16:creationId xmlns:a16="http://schemas.microsoft.com/office/drawing/2014/main" id="{78ADF238-F909-350E-DBBC-1ABA371F8E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85389" y="3017433"/>
            <a:ext cx="1450133" cy="1319784"/>
          </a:xfrm>
          <a:prstGeom prst="rect">
            <a:avLst/>
          </a:prstGeom>
        </p:spPr>
      </p:pic>
      <p:sp>
        <p:nvSpPr>
          <p:cNvPr id="16" name="TextBox 15">
            <a:extLst>
              <a:ext uri="{FF2B5EF4-FFF2-40B4-BE49-F238E27FC236}">
                <a16:creationId xmlns:a16="http://schemas.microsoft.com/office/drawing/2014/main" id="{5B80DED8-E209-8639-FD6D-1FB3B53B7C89}"/>
              </a:ext>
            </a:extLst>
          </p:cNvPr>
          <p:cNvSpPr txBox="1"/>
          <p:nvPr/>
        </p:nvSpPr>
        <p:spPr bwMode="auto">
          <a:xfrm>
            <a:off x="4807490" y="2819321"/>
            <a:ext cx="645522" cy="904287"/>
          </a:xfrm>
          <a:prstGeom prst="rect">
            <a:avLst/>
          </a:prstGeom>
          <a:noFill/>
          <a:ln w="9525">
            <a:noFill/>
            <a:miter lim="800000"/>
            <a:headEnd/>
            <a:tailEnd/>
          </a:ln>
        </p:spPr>
        <p:txBody>
          <a:bodyPr wrap="square" rtlCol="0">
            <a:spAutoFit/>
          </a:bodyPr>
          <a:lstStyle/>
          <a:p>
            <a:pPr eaLnBrk="0" hangingPunct="0">
              <a:lnSpc>
                <a:spcPct val="105000"/>
              </a:lnSpc>
            </a:pPr>
            <a:r>
              <a:rPr lang="en-US" sz="5400" b="1" dirty="0">
                <a:solidFill>
                  <a:srgbClr val="00B050"/>
                </a:solidFill>
                <a:latin typeface="Segoe UI Symbol" panose="020B0502040204020203" pitchFamily="34" charset="0"/>
                <a:ea typeface="Segoe UI Symbol" panose="020B0502040204020203" pitchFamily="34" charset="0"/>
              </a:rPr>
              <a:t>✓</a:t>
            </a:r>
            <a:endParaRPr lang="en-US" sz="5400" b="1" dirty="0">
              <a:solidFill>
                <a:srgbClr val="00B050"/>
              </a:solidFill>
            </a:endParaRPr>
          </a:p>
        </p:txBody>
      </p:sp>
      <p:pic>
        <p:nvPicPr>
          <p:cNvPr id="17" name="Picture 16">
            <a:extLst>
              <a:ext uri="{FF2B5EF4-FFF2-40B4-BE49-F238E27FC236}">
                <a16:creationId xmlns:a16="http://schemas.microsoft.com/office/drawing/2014/main" id="{0E18E2A3-D4E6-C22B-8D78-5FAE42136033}"/>
              </a:ext>
            </a:extLst>
          </p:cNvPr>
          <p:cNvPicPr>
            <a:picLocks noChangeAspect="1"/>
          </p:cNvPicPr>
          <p:nvPr/>
        </p:nvPicPr>
        <p:blipFill>
          <a:blip r:embed="rId4" cstate="print"/>
          <a:stretch>
            <a:fillRect/>
          </a:stretch>
        </p:blipFill>
        <p:spPr>
          <a:xfrm>
            <a:off x="9143312" y="2887371"/>
            <a:ext cx="1291044" cy="1475478"/>
          </a:xfrm>
          <a:prstGeom prst="rect">
            <a:avLst/>
          </a:prstGeom>
        </p:spPr>
      </p:pic>
      <p:grpSp>
        <p:nvGrpSpPr>
          <p:cNvPr id="18" name="Group 17">
            <a:extLst>
              <a:ext uri="{FF2B5EF4-FFF2-40B4-BE49-F238E27FC236}">
                <a16:creationId xmlns:a16="http://schemas.microsoft.com/office/drawing/2014/main" id="{DC519C2A-F802-6D10-C5B3-53FEE313F146}"/>
              </a:ext>
            </a:extLst>
          </p:cNvPr>
          <p:cNvGrpSpPr/>
          <p:nvPr/>
        </p:nvGrpSpPr>
        <p:grpSpPr>
          <a:xfrm>
            <a:off x="9947923" y="2997716"/>
            <a:ext cx="533239" cy="533239"/>
            <a:chOff x="5346015" y="3908554"/>
            <a:chExt cx="1366572" cy="1366572"/>
          </a:xfrm>
        </p:grpSpPr>
        <p:sp>
          <p:nvSpPr>
            <p:cNvPr id="19" name="Oval 18">
              <a:extLst>
                <a:ext uri="{FF2B5EF4-FFF2-40B4-BE49-F238E27FC236}">
                  <a16:creationId xmlns:a16="http://schemas.microsoft.com/office/drawing/2014/main" id="{9A5398B0-8141-2006-C0BC-E5C9BD21509B}"/>
                </a:ext>
              </a:extLst>
            </p:cNvPr>
            <p:cNvSpPr/>
            <p:nvPr/>
          </p:nvSpPr>
          <p:spPr bwMode="auto">
            <a:xfrm>
              <a:off x="5346015" y="3908554"/>
              <a:ext cx="1366572" cy="1366572"/>
            </a:xfrm>
            <a:prstGeom prst="ellipse">
              <a:avLst/>
            </a:prstGeom>
            <a:noFill/>
            <a:ln w="107950">
              <a:solidFill>
                <a:srgbClr val="C0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20" name="Straight Connector 19">
              <a:extLst>
                <a:ext uri="{FF2B5EF4-FFF2-40B4-BE49-F238E27FC236}">
                  <a16:creationId xmlns:a16="http://schemas.microsoft.com/office/drawing/2014/main" id="{ABFC29A9-AB91-D2BD-DBB8-D0F512023732}"/>
                </a:ext>
              </a:extLst>
            </p:cNvPr>
            <p:cNvCxnSpPr>
              <a:cxnSpLocks/>
              <a:stCxn id="19" idx="3"/>
              <a:endCxn id="19" idx="7"/>
            </p:cNvCxnSpPr>
            <p:nvPr/>
          </p:nvCxnSpPr>
          <p:spPr bwMode="auto">
            <a:xfrm flipV="1">
              <a:off x="5546145" y="4108684"/>
              <a:ext cx="966312" cy="966312"/>
            </a:xfrm>
            <a:prstGeom prst="line">
              <a:avLst/>
            </a:prstGeom>
            <a:solidFill>
              <a:schemeClr val="accent1"/>
            </a:solidFill>
            <a:ln w="107950" cap="flat" cmpd="sng" algn="ctr">
              <a:solidFill>
                <a:srgbClr val="C00000"/>
              </a:solidFill>
              <a:prstDash val="solid"/>
              <a:round/>
              <a:headEnd type="none" w="med" len="med"/>
              <a:tailEnd type="none" w="med" len="med"/>
            </a:ln>
            <a:effectLst/>
          </p:spPr>
        </p:cxnSp>
      </p:grpSp>
      <p:pic>
        <p:nvPicPr>
          <p:cNvPr id="21" name="Picture 20" descr="A picture containing cable, indoor, connector, table&#10;&#10;Description automatically generated">
            <a:extLst>
              <a:ext uri="{FF2B5EF4-FFF2-40B4-BE49-F238E27FC236}">
                <a16:creationId xmlns:a16="http://schemas.microsoft.com/office/drawing/2014/main" id="{B17BFAE9-1428-378F-4EB9-4A6DD886CD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35099" y="3017520"/>
            <a:ext cx="1450133" cy="1319784"/>
          </a:xfrm>
          <a:prstGeom prst="rect">
            <a:avLst/>
          </a:prstGeom>
        </p:spPr>
      </p:pic>
      <p:grpSp>
        <p:nvGrpSpPr>
          <p:cNvPr id="22" name="Group 21">
            <a:extLst>
              <a:ext uri="{FF2B5EF4-FFF2-40B4-BE49-F238E27FC236}">
                <a16:creationId xmlns:a16="http://schemas.microsoft.com/office/drawing/2014/main" id="{07EC481B-A029-661A-7708-D754262D1142}"/>
              </a:ext>
            </a:extLst>
          </p:cNvPr>
          <p:cNvGrpSpPr/>
          <p:nvPr/>
        </p:nvGrpSpPr>
        <p:grpSpPr>
          <a:xfrm>
            <a:off x="3396636" y="2995039"/>
            <a:ext cx="533239" cy="533239"/>
            <a:chOff x="5346015" y="3908554"/>
            <a:chExt cx="1366572" cy="1366572"/>
          </a:xfrm>
        </p:grpSpPr>
        <p:sp>
          <p:nvSpPr>
            <p:cNvPr id="23" name="Oval 22">
              <a:extLst>
                <a:ext uri="{FF2B5EF4-FFF2-40B4-BE49-F238E27FC236}">
                  <a16:creationId xmlns:a16="http://schemas.microsoft.com/office/drawing/2014/main" id="{A1815B5A-017B-7618-6213-103EC9A1EDFC}"/>
                </a:ext>
              </a:extLst>
            </p:cNvPr>
            <p:cNvSpPr/>
            <p:nvPr/>
          </p:nvSpPr>
          <p:spPr bwMode="auto">
            <a:xfrm>
              <a:off x="5346015" y="3908554"/>
              <a:ext cx="1366572" cy="1366572"/>
            </a:xfrm>
            <a:prstGeom prst="ellipse">
              <a:avLst/>
            </a:prstGeom>
            <a:noFill/>
            <a:ln w="107950">
              <a:solidFill>
                <a:srgbClr val="C0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24" name="Straight Connector 23">
              <a:extLst>
                <a:ext uri="{FF2B5EF4-FFF2-40B4-BE49-F238E27FC236}">
                  <a16:creationId xmlns:a16="http://schemas.microsoft.com/office/drawing/2014/main" id="{995319BE-43CF-4827-40B3-0B99C30A4FA8}"/>
                </a:ext>
              </a:extLst>
            </p:cNvPr>
            <p:cNvCxnSpPr>
              <a:cxnSpLocks/>
              <a:stCxn id="23" idx="3"/>
              <a:endCxn id="23" idx="7"/>
            </p:cNvCxnSpPr>
            <p:nvPr/>
          </p:nvCxnSpPr>
          <p:spPr bwMode="auto">
            <a:xfrm flipV="1">
              <a:off x="5546145" y="4108684"/>
              <a:ext cx="966312" cy="966312"/>
            </a:xfrm>
            <a:prstGeom prst="line">
              <a:avLst/>
            </a:prstGeom>
            <a:solidFill>
              <a:schemeClr val="accent1"/>
            </a:solidFill>
            <a:ln w="107950" cap="flat" cmpd="sng" algn="ctr">
              <a:solidFill>
                <a:srgbClr val="C00000"/>
              </a:solidFill>
              <a:prstDash val="solid"/>
              <a:round/>
              <a:headEnd type="none" w="med" len="med"/>
              <a:tailEnd type="none" w="med" len="med"/>
            </a:ln>
            <a:effectLst/>
          </p:spPr>
        </p:cxnSp>
      </p:grpSp>
      <p:sp>
        <p:nvSpPr>
          <p:cNvPr id="25" name="TextBox 24">
            <a:extLst>
              <a:ext uri="{FF2B5EF4-FFF2-40B4-BE49-F238E27FC236}">
                <a16:creationId xmlns:a16="http://schemas.microsoft.com/office/drawing/2014/main" id="{578FFEEA-8799-982B-1235-4519DE12435B}"/>
              </a:ext>
            </a:extLst>
          </p:cNvPr>
          <p:cNvSpPr txBox="1"/>
          <p:nvPr/>
        </p:nvSpPr>
        <p:spPr bwMode="auto">
          <a:xfrm>
            <a:off x="11479218" y="2816352"/>
            <a:ext cx="645522" cy="904287"/>
          </a:xfrm>
          <a:prstGeom prst="rect">
            <a:avLst/>
          </a:prstGeom>
          <a:noFill/>
          <a:ln w="9525">
            <a:noFill/>
            <a:miter lim="800000"/>
            <a:headEnd/>
            <a:tailEnd/>
          </a:ln>
        </p:spPr>
        <p:txBody>
          <a:bodyPr wrap="square" rtlCol="0">
            <a:spAutoFit/>
          </a:bodyPr>
          <a:lstStyle/>
          <a:p>
            <a:pPr eaLnBrk="0" hangingPunct="0">
              <a:lnSpc>
                <a:spcPct val="105000"/>
              </a:lnSpc>
            </a:pPr>
            <a:r>
              <a:rPr lang="en-US" sz="5400" b="1" dirty="0">
                <a:solidFill>
                  <a:srgbClr val="00B050"/>
                </a:solidFill>
                <a:latin typeface="Segoe UI Symbol" panose="020B0502040204020203" pitchFamily="34" charset="0"/>
                <a:ea typeface="Segoe UI Symbol" panose="020B0502040204020203" pitchFamily="34" charset="0"/>
              </a:rPr>
              <a:t>✓</a:t>
            </a:r>
            <a:endParaRPr lang="en-US" sz="5400" b="1" dirty="0">
              <a:solidFill>
                <a:srgbClr val="00B050"/>
              </a:solidFill>
            </a:endParaRPr>
          </a:p>
        </p:txBody>
      </p:sp>
    </p:spTree>
    <p:extLst>
      <p:ext uri="{BB962C8B-B14F-4D97-AF65-F5344CB8AC3E}">
        <p14:creationId xmlns:p14="http://schemas.microsoft.com/office/powerpoint/2010/main" val="1450743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4621-B633-F6A7-A708-13B9905E1316}"/>
              </a:ext>
            </a:extLst>
          </p:cNvPr>
          <p:cNvSpPr>
            <a:spLocks noGrp="1"/>
          </p:cNvSpPr>
          <p:nvPr>
            <p:ph type="title"/>
          </p:nvPr>
        </p:nvSpPr>
        <p:spPr/>
        <p:txBody>
          <a:bodyPr/>
          <a:lstStyle/>
          <a:p>
            <a:r>
              <a:rPr lang="en-US" dirty="0"/>
              <a:t>Quick Set Up Configuration with Matrix LED</a:t>
            </a:r>
          </a:p>
        </p:txBody>
      </p:sp>
      <p:sp>
        <p:nvSpPr>
          <p:cNvPr id="4" name="Text Placeholder 3">
            <a:extLst>
              <a:ext uri="{FF2B5EF4-FFF2-40B4-BE49-F238E27FC236}">
                <a16:creationId xmlns:a16="http://schemas.microsoft.com/office/drawing/2014/main" id="{D05C3CD6-7312-00BF-4AE8-964167CC503E}"/>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504D393-3F3D-B690-42E9-F106F9645E76}"/>
              </a:ext>
            </a:extLst>
          </p:cNvPr>
          <p:cNvSpPr>
            <a:spLocks noGrp="1"/>
          </p:cNvSpPr>
          <p:nvPr>
            <p:ph type="sldNum" sz="quarter" idx="4"/>
          </p:nvPr>
        </p:nvSpPr>
        <p:spPr>
          <a:xfrm>
            <a:off x="13413740" y="7772400"/>
            <a:ext cx="457200" cy="192024"/>
          </a:xfrm>
        </p:spPr>
        <p:txBody>
          <a:bodyPr/>
          <a:lstStyle/>
          <a:p>
            <a:fld id="{837543D7-8401-5C4E-B0A9-F48897C0C347}" type="slidenum">
              <a:rPr lang="en-US" smtClean="0"/>
              <a:pPr/>
              <a:t>23</a:t>
            </a:fld>
            <a:endParaRPr lang="en-US" dirty="0"/>
          </a:p>
        </p:txBody>
      </p:sp>
      <p:graphicFrame>
        <p:nvGraphicFramePr>
          <p:cNvPr id="7" name="Table 6">
            <a:extLst>
              <a:ext uri="{FF2B5EF4-FFF2-40B4-BE49-F238E27FC236}">
                <a16:creationId xmlns:a16="http://schemas.microsoft.com/office/drawing/2014/main" id="{458BAD5F-8116-FB5A-2C4D-DD978DA9F709}"/>
              </a:ext>
            </a:extLst>
          </p:cNvPr>
          <p:cNvGraphicFramePr>
            <a:graphicFrameLocks noGrp="1"/>
          </p:cNvGraphicFramePr>
          <p:nvPr>
            <p:extLst>
              <p:ext uri="{D42A27DB-BD31-4B8C-83A1-F6EECF244321}">
                <p14:modId xmlns:p14="http://schemas.microsoft.com/office/powerpoint/2010/main" val="1323528233"/>
              </p:ext>
            </p:extLst>
          </p:nvPr>
        </p:nvGraphicFramePr>
        <p:xfrm>
          <a:off x="762000" y="1773936"/>
          <a:ext cx="13112496" cy="5669280"/>
        </p:xfrm>
        <a:graphic>
          <a:graphicData uri="http://schemas.openxmlformats.org/drawingml/2006/table">
            <a:tbl>
              <a:tblPr firstRow="1" bandRow="1">
                <a:tableStyleId>{5C22544A-7EE6-4342-B048-85BDC9FD1C3A}</a:tableStyleId>
              </a:tblPr>
              <a:tblGrid>
                <a:gridCol w="10058400">
                  <a:extLst>
                    <a:ext uri="{9D8B030D-6E8A-4147-A177-3AD203B41FA5}">
                      <a16:colId xmlns:a16="http://schemas.microsoft.com/office/drawing/2014/main" val="838941218"/>
                    </a:ext>
                  </a:extLst>
                </a:gridCol>
                <a:gridCol w="3054096">
                  <a:extLst>
                    <a:ext uri="{9D8B030D-6E8A-4147-A177-3AD203B41FA5}">
                      <a16:colId xmlns:a16="http://schemas.microsoft.com/office/drawing/2014/main" val="1219009977"/>
                    </a:ext>
                  </a:extLst>
                </a:gridCol>
              </a:tblGrid>
              <a:tr h="365760">
                <a:tc gridSpan="2">
                  <a:txBody>
                    <a:bodyPr/>
                    <a:lstStyle/>
                    <a:p>
                      <a:pPr algn="ctr"/>
                      <a:r>
                        <a:rPr lang="en-US" sz="1400" b="1" i="0" u="none" strike="noStrike" kern="1200" dirty="0">
                          <a:solidFill>
                            <a:schemeClr val="lt1"/>
                          </a:solidFill>
                          <a:effectLst/>
                          <a:latin typeface="+mn-lt"/>
                          <a:ea typeface="+mn-ea"/>
                          <a:cs typeface="+mn-cs"/>
                        </a:rPr>
                        <a:t>Simple Start-up Walk-through steps</a:t>
                      </a:r>
                      <a:endParaRPr lang="en-US" sz="1400" b="1" dirty="0"/>
                    </a:p>
                  </a:txBody>
                  <a:tcPr anchor="ctr">
                    <a:lnB w="38100" cmpd="sng">
                      <a:noFill/>
                    </a:lnB>
                  </a:tcPr>
                </a:tc>
                <a:tc hMerge="1">
                  <a:txBody>
                    <a:bodyPr/>
                    <a:lstStyle/>
                    <a:p>
                      <a:endParaRPr lang="en-US"/>
                    </a:p>
                  </a:txBody>
                  <a:tcPr/>
                </a:tc>
                <a:extLst>
                  <a:ext uri="{0D108BD9-81ED-4DB2-BD59-A6C34878D82A}">
                    <a16:rowId xmlns:a16="http://schemas.microsoft.com/office/drawing/2014/main" val="4044809132"/>
                  </a:ext>
                </a:extLst>
              </a:tr>
              <a:tr h="640080">
                <a:tc>
                  <a:txBody>
                    <a:bodyPr/>
                    <a:lstStyle/>
                    <a:p>
                      <a:pPr rtl="0"/>
                      <a:r>
                        <a:rPr lang="en-US" sz="1400" b="1" i="0" u="none" strike="noStrike" kern="1200" dirty="0">
                          <a:solidFill>
                            <a:schemeClr val="dk1"/>
                          </a:solidFill>
                          <a:effectLst/>
                          <a:latin typeface="+mn-lt"/>
                          <a:ea typeface="+mn-ea"/>
                          <a:cs typeface="+mn-cs"/>
                        </a:rPr>
                        <a:t>Normal Status </a:t>
                      </a:r>
                    </a:p>
                    <a:p>
                      <a:pPr rtl="0"/>
                      <a:r>
                        <a:rPr lang="en-US" sz="1400" b="0" i="0" u="none" strike="noStrike" kern="1200" dirty="0">
                          <a:solidFill>
                            <a:schemeClr val="dk1"/>
                          </a:solidFill>
                          <a:effectLst/>
                          <a:latin typeface="+mn-lt"/>
                          <a:ea typeface="+mn-ea"/>
                          <a:cs typeface="+mn-cs"/>
                        </a:rPr>
                        <a:t>With Thermostat off, power up the system. The LED will light all segments and then show the standby smile</a:t>
                      </a: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1249841"/>
                  </a:ext>
                </a:extLst>
              </a:tr>
              <a:tr h="640080">
                <a:tc>
                  <a:txBody>
                    <a:bodyPr/>
                    <a:lstStyle/>
                    <a:p>
                      <a:pPr rtl="0"/>
                      <a:r>
                        <a:rPr lang="en-US" sz="1400" b="1" i="0" u="none" strike="noStrike" kern="1200" dirty="0">
                          <a:solidFill>
                            <a:schemeClr val="dk1"/>
                          </a:solidFill>
                          <a:effectLst/>
                          <a:latin typeface="+mn-lt"/>
                          <a:ea typeface="+mn-ea"/>
                          <a:cs typeface="+mn-cs"/>
                        </a:rPr>
                        <a:t>Select the Display Orientation</a:t>
                      </a:r>
                    </a:p>
                    <a:p>
                      <a:pPr rtl="0"/>
                      <a:r>
                        <a:rPr lang="en-US" sz="1400" b="0" i="0" u="none" strike="noStrike" kern="1200" dirty="0">
                          <a:solidFill>
                            <a:schemeClr val="dk1"/>
                          </a:solidFill>
                          <a:effectLst/>
                          <a:latin typeface="+mn-lt"/>
                          <a:ea typeface="+mn-ea"/>
                          <a:cs typeface="+mn-cs"/>
                        </a:rPr>
                        <a:t>Press the OPTION button until you see “do”  which stands for “Display Orientation”</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1151244"/>
                  </a:ext>
                </a:extLst>
              </a:tr>
              <a:tr h="822960">
                <a:tc>
                  <a:txBody>
                    <a:bodyPr/>
                    <a:lstStyle/>
                    <a:p>
                      <a:pPr rtl="0"/>
                      <a:r>
                        <a:rPr lang="en-US" sz="1400" b="1" i="0" u="none" strike="noStrike" kern="1200" dirty="0">
                          <a:solidFill>
                            <a:schemeClr val="dk1"/>
                          </a:solidFill>
                          <a:effectLst/>
                          <a:latin typeface="+mn-lt"/>
                          <a:ea typeface="+mn-ea"/>
                          <a:cs typeface="+mn-cs"/>
                        </a:rPr>
                        <a:t>Adjust Orientation</a:t>
                      </a:r>
                    </a:p>
                    <a:p>
                      <a:pPr rtl="0"/>
                      <a:r>
                        <a:rPr lang="en-US" sz="1400" b="0" i="0" u="none" strike="noStrike" kern="1200" dirty="0">
                          <a:solidFill>
                            <a:schemeClr val="dk1"/>
                          </a:solidFill>
                          <a:effectLst/>
                          <a:latin typeface="+mn-lt"/>
                          <a:ea typeface="+mn-ea"/>
                          <a:cs typeface="+mn-cs"/>
                        </a:rPr>
                        <a:t>Press SELECT until the “Hi” characters are in the correct readable position. </a:t>
                      </a:r>
                    </a:p>
                    <a:p>
                      <a:r>
                        <a:rPr lang="en-US" sz="1400" b="0" i="0" u="none" strike="noStrike" kern="1200" dirty="0">
                          <a:solidFill>
                            <a:schemeClr val="dk1"/>
                          </a:solidFill>
                          <a:effectLst/>
                          <a:latin typeface="+mn-lt"/>
                          <a:ea typeface="+mn-ea"/>
                          <a:cs typeface="+mn-cs"/>
                        </a:rPr>
                        <a:t>They move in 90° increments </a:t>
                      </a:r>
                      <a:endParaRPr lang="en-US" sz="14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170071"/>
                  </a:ext>
                </a:extLst>
              </a:tr>
              <a:tr h="640080">
                <a:tc>
                  <a:txBody>
                    <a:bodyPr/>
                    <a:lstStyle/>
                    <a:p>
                      <a:pPr rtl="0"/>
                      <a:r>
                        <a:rPr lang="en-US" sz="1400" b="1" i="0" u="none" strike="noStrike" kern="1200" dirty="0">
                          <a:solidFill>
                            <a:schemeClr val="dk1"/>
                          </a:solidFill>
                          <a:effectLst/>
                          <a:latin typeface="+mn-lt"/>
                          <a:ea typeface="+mn-ea"/>
                          <a:cs typeface="+mn-cs"/>
                        </a:rPr>
                        <a:t>Choose OEM Configuration </a:t>
                      </a:r>
                    </a:p>
                    <a:p>
                      <a:pPr rtl="0"/>
                      <a:r>
                        <a:rPr lang="en-US" sz="1400" b="0" i="0" u="none" strike="noStrike" kern="1200" dirty="0">
                          <a:solidFill>
                            <a:schemeClr val="dk1"/>
                          </a:solidFill>
                          <a:effectLst/>
                          <a:latin typeface="+mn-lt"/>
                          <a:ea typeface="+mn-ea"/>
                          <a:cs typeface="+mn-cs"/>
                        </a:rPr>
                        <a:t>Press the OPTION button 3 more times or until Original Equipment (OE) is displayed</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0128097"/>
                  </a:ext>
                </a:extLst>
              </a:tr>
              <a:tr h="640080">
                <a:tc>
                  <a:txBody>
                    <a:bodyPr/>
                    <a:lstStyle/>
                    <a:p>
                      <a:pPr rtl="0"/>
                      <a:r>
                        <a:rPr lang="en-US" sz="1400" b="1" i="0" u="none" strike="noStrike" kern="1200" dirty="0">
                          <a:solidFill>
                            <a:schemeClr val="dk1"/>
                          </a:solidFill>
                          <a:effectLst/>
                          <a:latin typeface="+mn-lt"/>
                          <a:ea typeface="+mn-ea"/>
                          <a:cs typeface="+mn-cs"/>
                        </a:rPr>
                        <a:t>Choose Pre-Configured OEM Settings</a:t>
                      </a:r>
                    </a:p>
                    <a:p>
                      <a:pPr rtl="0"/>
                      <a:r>
                        <a:rPr lang="en-US" sz="1400" b="0" i="0" u="none" strike="noStrike" kern="1200" dirty="0">
                          <a:solidFill>
                            <a:schemeClr val="dk1"/>
                          </a:solidFill>
                          <a:effectLst/>
                          <a:latin typeface="+mn-lt"/>
                          <a:ea typeface="+mn-ea"/>
                          <a:cs typeface="+mn-cs"/>
                        </a:rPr>
                        <a:t>Press SELECT until the correct OEM default number (1 through 8) appears (Reference to the OEM Quick Setup Options)</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280030"/>
                  </a:ext>
                </a:extLst>
              </a:tr>
              <a:tr h="640080">
                <a:tc>
                  <a:txBody>
                    <a:bodyPr/>
                    <a:lstStyle/>
                    <a:p>
                      <a:r>
                        <a:rPr lang="en-US" sz="1400" b="0" i="0" u="none" strike="noStrike" kern="1200" dirty="0">
                          <a:solidFill>
                            <a:schemeClr val="dk1"/>
                          </a:solidFill>
                          <a:effectLst/>
                          <a:latin typeface="+mn-lt"/>
                          <a:ea typeface="+mn-ea"/>
                          <a:cs typeface="+mn-cs"/>
                        </a:rPr>
                        <a:t>Press </a:t>
                      </a:r>
                      <a:r>
                        <a:rPr lang="en-US" sz="1400" b="1" i="0" u="none" strike="noStrike" kern="1200" dirty="0">
                          <a:solidFill>
                            <a:schemeClr val="dk1"/>
                          </a:solidFill>
                          <a:effectLst/>
                          <a:latin typeface="+mn-lt"/>
                          <a:ea typeface="+mn-ea"/>
                          <a:cs typeface="+mn-cs"/>
                        </a:rPr>
                        <a:t>OPTION</a:t>
                      </a:r>
                      <a:r>
                        <a:rPr lang="en-US" sz="1400" b="0" i="0" u="none" strike="noStrike" kern="1200" dirty="0">
                          <a:solidFill>
                            <a:schemeClr val="dk1"/>
                          </a:solidFill>
                          <a:effectLst/>
                          <a:latin typeface="+mn-lt"/>
                          <a:ea typeface="+mn-ea"/>
                          <a:cs typeface="+mn-cs"/>
                        </a:rPr>
                        <a:t> to confirm setting</a:t>
                      </a:r>
                      <a:endParaRPr lang="en-US" sz="14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0416867"/>
                  </a:ext>
                </a:extLst>
              </a:tr>
              <a:tr h="640080">
                <a:tc>
                  <a:txBody>
                    <a:bodyPr/>
                    <a:lstStyle/>
                    <a:p>
                      <a:pPr rtl="0"/>
                      <a:r>
                        <a:rPr lang="en-US" sz="1400" b="1" i="0" u="none" strike="noStrike" kern="1200" dirty="0">
                          <a:solidFill>
                            <a:schemeClr val="dk1"/>
                          </a:solidFill>
                          <a:effectLst/>
                          <a:latin typeface="+mn-lt"/>
                          <a:ea typeface="+mn-ea"/>
                          <a:cs typeface="+mn-cs"/>
                        </a:rPr>
                        <a:t>Test Defrost</a:t>
                      </a:r>
                    </a:p>
                    <a:p>
                      <a:pPr rtl="0"/>
                      <a:r>
                        <a:rPr lang="en-US" sz="1400" b="0" i="0" u="none" strike="noStrike" kern="1200" dirty="0">
                          <a:solidFill>
                            <a:schemeClr val="dk1"/>
                          </a:solidFill>
                          <a:effectLst/>
                          <a:latin typeface="+mn-lt"/>
                          <a:ea typeface="+mn-ea"/>
                          <a:cs typeface="+mn-cs"/>
                        </a:rPr>
                        <a:t>Press and hold OPTION and SELECT at the same time for 1 second to initiate a test defrost cycle with forced defrost</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919810"/>
                  </a:ext>
                </a:extLst>
              </a:tr>
              <a:tr h="640080">
                <a:tc>
                  <a:txBody>
                    <a:bodyPr/>
                    <a:lstStyle/>
                    <a:p>
                      <a:pPr rtl="0"/>
                      <a:r>
                        <a:rPr lang="en-US" sz="1400" b="0" i="0" u="none" strike="noStrike" kern="1200" dirty="0">
                          <a:solidFill>
                            <a:schemeClr val="dk1"/>
                          </a:solidFill>
                          <a:effectLst/>
                          <a:latin typeface="+mn-lt"/>
                          <a:ea typeface="+mn-ea"/>
                          <a:cs typeface="+mn-cs"/>
                        </a:rPr>
                        <a:t>Press Option (repeatedly) or wait 30 seconds for the standby smile to appear. </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5258187"/>
                  </a:ext>
                </a:extLst>
              </a:tr>
            </a:tbl>
          </a:graphicData>
        </a:graphic>
      </p:graphicFrame>
      <p:pic>
        <p:nvPicPr>
          <p:cNvPr id="8" name="Picture 2">
            <a:extLst>
              <a:ext uri="{FF2B5EF4-FFF2-40B4-BE49-F238E27FC236}">
                <a16:creationId xmlns:a16="http://schemas.microsoft.com/office/drawing/2014/main" id="{1803EC9A-FF59-36E5-3639-59F2711F993B}"/>
              </a:ext>
            </a:extLst>
          </p:cNvPr>
          <p:cNvPicPr preferRelativeResize="0">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21202" y="2256075"/>
            <a:ext cx="493776" cy="411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92B5FB2-B18E-8514-2B6C-85D253694D54}"/>
              </a:ext>
            </a:extLst>
          </p:cNvPr>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16278" y="2891070"/>
            <a:ext cx="493776" cy="411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D24718DE-42F6-3335-AED7-E17DDBF7DE72}"/>
              </a:ext>
            </a:extLst>
          </p:cNvPr>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39536" y="3670373"/>
            <a:ext cx="493776" cy="4114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3E78A78D-7FF3-650D-5295-A63DF630F8FE}"/>
              </a:ext>
            </a:extLst>
          </p:cNvPr>
          <p:cNvPicPr preferRelativeResize="0">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77789" y="4360562"/>
            <a:ext cx="493776" cy="4114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D7EABFF6-6440-C93F-F4EF-A89E74E1AB3B}"/>
              </a:ext>
            </a:extLst>
          </p:cNvPr>
          <p:cNvPicPr preferRelativeResize="0">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21202" y="5014845"/>
            <a:ext cx="493776" cy="4114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9A1B369-9B4C-0374-5E37-817BD69D2414}"/>
              </a:ext>
            </a:extLst>
          </p:cNvPr>
          <p:cNvPicPr preferRelativeResize="0">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398338" y="4360562"/>
            <a:ext cx="493776" cy="41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20150DB0-4ED9-9C39-9C92-F0AF15F869D4}"/>
              </a:ext>
            </a:extLst>
          </p:cNvPr>
          <p:cNvPicPr preferRelativeResize="0">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2121202" y="6278597"/>
            <a:ext cx="493776" cy="4114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AC0EAC07-CC24-05E9-7731-C2FE9C3B7BBE}"/>
              </a:ext>
            </a:extLst>
          </p:cNvPr>
          <p:cNvPicPr preferRelativeResize="0">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21202" y="6932880"/>
            <a:ext cx="493776" cy="4114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DD98464F-091A-2013-1713-5C9A804975AF}"/>
              </a:ext>
            </a:extLst>
          </p:cNvPr>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11818937" y="3629225"/>
            <a:ext cx="493776" cy="4114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6EC3EB09-7B7C-8961-E15E-6565AD214F96}"/>
              </a:ext>
            </a:extLst>
          </p:cNvPr>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0800000">
            <a:off x="12398338" y="3670373"/>
            <a:ext cx="493776" cy="4114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14DDF8C8-7D1C-3024-5A55-CFB5A8936448}"/>
              </a:ext>
            </a:extLst>
          </p:cNvPr>
          <p:cNvPicPr preferRelativeResize="0">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200000">
            <a:off x="12977738" y="3629225"/>
            <a:ext cx="493776" cy="41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676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591776C-9C49-1181-C4DC-D5D69FE619A8}"/>
              </a:ext>
            </a:extLst>
          </p:cNvPr>
          <p:cNvSpPr>
            <a:spLocks noGrp="1"/>
          </p:cNvSpPr>
          <p:nvPr>
            <p:ph sz="quarter" idx="20"/>
          </p:nvPr>
        </p:nvSpPr>
        <p:spPr>
          <a:xfrm>
            <a:off x="758952" y="6126480"/>
            <a:ext cx="5874604" cy="1414464"/>
          </a:xfrm>
        </p:spPr>
        <p:txBody>
          <a:bodyPr/>
          <a:lstStyle/>
          <a:p>
            <a:pPr lvl="1"/>
            <a:r>
              <a:rPr lang="en-US" i="1" dirty="0"/>
              <a:t>Please note:</a:t>
            </a:r>
          </a:p>
          <a:p>
            <a:pPr lvl="2"/>
            <a:r>
              <a:rPr lang="en-US" i="1" dirty="0"/>
              <a:t>Air sensor should not touch unit cabinet.</a:t>
            </a:r>
          </a:p>
          <a:p>
            <a:pPr lvl="2"/>
            <a:r>
              <a:rPr lang="en-US" i="1" dirty="0"/>
              <a:t>Coil sensor needs solid locating, e.g. place where original snap disc was located</a:t>
            </a:r>
          </a:p>
        </p:txBody>
      </p:sp>
      <p:sp>
        <p:nvSpPr>
          <p:cNvPr id="11" name="Content Placeholder 10">
            <a:extLst>
              <a:ext uri="{FF2B5EF4-FFF2-40B4-BE49-F238E27FC236}">
                <a16:creationId xmlns:a16="http://schemas.microsoft.com/office/drawing/2014/main" id="{E5B37281-D102-4E8A-B437-F819CA8DAFAA}"/>
              </a:ext>
            </a:extLst>
          </p:cNvPr>
          <p:cNvSpPr>
            <a:spLocks noGrp="1"/>
          </p:cNvSpPr>
          <p:nvPr>
            <p:ph sz="quarter" idx="21"/>
          </p:nvPr>
        </p:nvSpPr>
        <p:spPr>
          <a:xfrm>
            <a:off x="7315200" y="1956816"/>
            <a:ext cx="6551678" cy="4572000"/>
          </a:xfrm>
        </p:spPr>
        <p:txBody>
          <a:bodyPr/>
          <a:lstStyle/>
          <a:p>
            <a:pPr marL="457200" lvl="2" indent="-457200">
              <a:buFont typeface="+mj-lt"/>
              <a:buAutoNum type="arabicPeriod"/>
            </a:pPr>
            <a:r>
              <a:rPr lang="en-US" dirty="0"/>
              <a:t>Disconnect power to unit </a:t>
            </a:r>
          </a:p>
          <a:p>
            <a:pPr marL="457200" lvl="2" indent="-457200">
              <a:buFont typeface="+mj-lt"/>
              <a:buAutoNum type="arabicPeriod"/>
            </a:pPr>
            <a:r>
              <a:rPr lang="en-US" dirty="0"/>
              <a:t>Label wires &amp; take a picture of the current installation</a:t>
            </a:r>
          </a:p>
          <a:p>
            <a:pPr marL="457200" lvl="2" indent="-457200">
              <a:buFont typeface="+mj-lt"/>
              <a:buAutoNum type="arabicPeriod"/>
            </a:pPr>
            <a:r>
              <a:rPr lang="en-US" dirty="0"/>
              <a:t>Remove existing control &amp; remove wires</a:t>
            </a:r>
          </a:p>
          <a:p>
            <a:pPr marL="457200" lvl="2" indent="-457200">
              <a:buFont typeface="+mj-lt"/>
              <a:buAutoNum type="arabicPeriod"/>
            </a:pPr>
            <a:r>
              <a:rPr lang="en-US" dirty="0"/>
              <a:t>Install replacement control secure with provided mounting screws in desired location</a:t>
            </a:r>
          </a:p>
          <a:p>
            <a:pPr marL="457200" lvl="2" indent="-457200">
              <a:buFont typeface="+mj-lt"/>
              <a:buAutoNum type="arabicPeriod"/>
            </a:pPr>
            <a:r>
              <a:rPr lang="en-US" dirty="0"/>
              <a:t>Connect labeled thermostat wires to Thermostat Harness, then connect harness wires to the control</a:t>
            </a:r>
          </a:p>
          <a:p>
            <a:pPr marL="457200" lvl="2" indent="-457200">
              <a:buFont typeface="+mj-lt"/>
              <a:buAutoNum type="arabicPeriod"/>
            </a:pPr>
            <a:r>
              <a:rPr lang="en-US" dirty="0"/>
              <a:t>Connect remaining labeled system wires to Heat Pump Harness (#2) and connect harness wires </a:t>
            </a:r>
            <a:br>
              <a:rPr lang="en-US" dirty="0"/>
            </a:br>
            <a:r>
              <a:rPr lang="en-US" dirty="0"/>
              <a:t>to the control</a:t>
            </a:r>
          </a:p>
          <a:p>
            <a:pPr marL="457200" lvl="2" indent="-457200">
              <a:buFont typeface="+mj-lt"/>
              <a:buAutoNum type="arabicPeriod"/>
            </a:pPr>
            <a:r>
              <a:rPr lang="en-US" dirty="0"/>
              <a:t>Connect outdoor coil temperature sensor to </a:t>
            </a:r>
            <a:br>
              <a:rPr lang="en-US" dirty="0"/>
            </a:br>
            <a:r>
              <a:rPr lang="en-US" dirty="0"/>
              <a:t>the control</a:t>
            </a:r>
          </a:p>
          <a:p>
            <a:pPr marL="457200" lvl="2" indent="-457200">
              <a:buFont typeface="+mj-lt"/>
              <a:buAutoNum type="arabicPeriod"/>
            </a:pPr>
            <a:r>
              <a:rPr lang="en-US" dirty="0"/>
              <a:t>Connect outdoor air temperature sensor to the control</a:t>
            </a:r>
          </a:p>
          <a:p>
            <a:pPr marL="457200" lvl="2" indent="-457200">
              <a:buFont typeface="+mj-lt"/>
              <a:buAutoNum type="arabicPeriod"/>
            </a:pPr>
            <a:r>
              <a:rPr lang="en-US" dirty="0"/>
              <a:t>Connect high &amp; low pressure switches to the control</a:t>
            </a:r>
          </a:p>
          <a:p>
            <a:pPr lvl="2"/>
            <a:endParaRPr lang="en-US" dirty="0"/>
          </a:p>
        </p:txBody>
      </p:sp>
      <p:sp>
        <p:nvSpPr>
          <p:cNvPr id="5" name="Slide Number Placeholder 4">
            <a:extLst>
              <a:ext uri="{FF2B5EF4-FFF2-40B4-BE49-F238E27FC236}">
                <a16:creationId xmlns:a16="http://schemas.microsoft.com/office/drawing/2014/main" id="{44361392-0332-2A93-0C24-47C68D4FD91B}"/>
              </a:ext>
            </a:extLst>
          </p:cNvPr>
          <p:cNvSpPr>
            <a:spLocks noGrp="1"/>
          </p:cNvSpPr>
          <p:nvPr>
            <p:ph type="sldNum" sz="quarter" idx="4"/>
          </p:nvPr>
        </p:nvSpPr>
        <p:spPr/>
        <p:txBody>
          <a:bodyPr/>
          <a:lstStyle/>
          <a:p>
            <a:fld id="{837543D7-8401-5C4E-B0A9-F48897C0C347}" type="slidenum">
              <a:rPr lang="en-US" smtClean="0"/>
              <a:pPr/>
              <a:t>24</a:t>
            </a:fld>
            <a:endParaRPr lang="en-US" dirty="0"/>
          </a:p>
        </p:txBody>
      </p:sp>
      <p:sp>
        <p:nvSpPr>
          <p:cNvPr id="7" name="Title 6">
            <a:extLst>
              <a:ext uri="{FF2B5EF4-FFF2-40B4-BE49-F238E27FC236}">
                <a16:creationId xmlns:a16="http://schemas.microsoft.com/office/drawing/2014/main" id="{408CCEC3-1887-42B8-C74F-814DF425A356}"/>
              </a:ext>
            </a:extLst>
          </p:cNvPr>
          <p:cNvSpPr>
            <a:spLocks noGrp="1"/>
          </p:cNvSpPr>
          <p:nvPr>
            <p:ph type="title"/>
          </p:nvPr>
        </p:nvSpPr>
        <p:spPr/>
        <p:txBody>
          <a:bodyPr/>
          <a:lstStyle/>
          <a:p>
            <a:r>
              <a:rPr lang="en-US" dirty="0"/>
              <a:t>Installation &amp; Wiring</a:t>
            </a:r>
          </a:p>
        </p:txBody>
      </p:sp>
      <p:sp>
        <p:nvSpPr>
          <p:cNvPr id="8" name="Text Placeholder 7">
            <a:extLst>
              <a:ext uri="{FF2B5EF4-FFF2-40B4-BE49-F238E27FC236}">
                <a16:creationId xmlns:a16="http://schemas.microsoft.com/office/drawing/2014/main" id="{8AA63959-1AF1-C5C3-15E1-5531D26C7EC8}"/>
              </a:ext>
            </a:extLst>
          </p:cNvPr>
          <p:cNvSpPr>
            <a:spLocks noGrp="1"/>
          </p:cNvSpPr>
          <p:nvPr>
            <p:ph type="body" sz="quarter" idx="11"/>
          </p:nvPr>
        </p:nvSpPr>
        <p:spPr/>
        <p:txBody>
          <a:bodyPr/>
          <a:lstStyle/>
          <a:p>
            <a:endParaRPr lang="en-US"/>
          </a:p>
        </p:txBody>
      </p:sp>
      <p:sp>
        <p:nvSpPr>
          <p:cNvPr id="13" name="Content Placeholder 2">
            <a:extLst>
              <a:ext uri="{FF2B5EF4-FFF2-40B4-BE49-F238E27FC236}">
                <a16:creationId xmlns:a16="http://schemas.microsoft.com/office/drawing/2014/main" id="{7F46CA86-A1CE-24FD-B331-6E4145174431}"/>
              </a:ext>
            </a:extLst>
          </p:cNvPr>
          <p:cNvSpPr txBox="1">
            <a:spLocks/>
          </p:cNvSpPr>
          <p:nvPr/>
        </p:nvSpPr>
        <p:spPr>
          <a:xfrm>
            <a:off x="0" y="1953113"/>
            <a:ext cx="6633556" cy="1691640"/>
          </a:xfrm>
          <a:prstGeom prst="rect">
            <a:avLst/>
          </a:prstGeom>
          <a:solidFill>
            <a:srgbClr val="D5DCFC"/>
          </a:solidFill>
        </p:spPr>
        <p:txBody>
          <a:bodyPr vert="horz" lIns="758952" tIns="228600" rIns="274320" bIns="22860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200"/>
              </a:spcBef>
              <a:spcAft>
                <a:spcPts val="2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150"/>
              </a:spcBef>
              <a:spcAft>
                <a:spcPts val="15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r>
              <a:rPr lang="en-US" dirty="0"/>
              <a:t>Refer to equipment manufacturer’s instructions for specific system wiring information. Wiring tables shown are for typical systems and describe the standard functions.</a:t>
            </a:r>
          </a:p>
        </p:txBody>
      </p:sp>
      <p:grpSp>
        <p:nvGrpSpPr>
          <p:cNvPr id="34" name="Group 33">
            <a:extLst>
              <a:ext uri="{FF2B5EF4-FFF2-40B4-BE49-F238E27FC236}">
                <a16:creationId xmlns:a16="http://schemas.microsoft.com/office/drawing/2014/main" id="{FE426FF2-CE1F-5C7A-AFB9-996DB3D59594}"/>
              </a:ext>
            </a:extLst>
          </p:cNvPr>
          <p:cNvGrpSpPr/>
          <p:nvPr/>
        </p:nvGrpSpPr>
        <p:grpSpPr>
          <a:xfrm>
            <a:off x="762000" y="3833154"/>
            <a:ext cx="6027599" cy="2347839"/>
            <a:chOff x="762000" y="3833154"/>
            <a:chExt cx="6027599" cy="2347839"/>
          </a:xfrm>
        </p:grpSpPr>
        <p:pic>
          <p:nvPicPr>
            <p:cNvPr id="15" name="Picture 2">
              <a:extLst>
                <a:ext uri="{FF2B5EF4-FFF2-40B4-BE49-F238E27FC236}">
                  <a16:creationId xmlns:a16="http://schemas.microsoft.com/office/drawing/2014/main" id="{651574DF-D7EE-3644-3973-2967FCAAD5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61192" y="3833154"/>
              <a:ext cx="3328407" cy="234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a:extLst>
                <a:ext uri="{FF2B5EF4-FFF2-40B4-BE49-F238E27FC236}">
                  <a16:creationId xmlns:a16="http://schemas.microsoft.com/office/drawing/2014/main" id="{5F901550-18AE-E7AF-690B-974557D7F5DF}"/>
                </a:ext>
              </a:extLst>
            </p:cNvPr>
            <p:cNvGrpSpPr/>
            <p:nvPr/>
          </p:nvGrpSpPr>
          <p:grpSpPr>
            <a:xfrm>
              <a:off x="762000" y="4477716"/>
              <a:ext cx="5727384" cy="1689362"/>
              <a:chOff x="-1768846" y="4224530"/>
              <a:chExt cx="5727384" cy="1689362"/>
            </a:xfrm>
          </p:grpSpPr>
          <p:grpSp>
            <p:nvGrpSpPr>
              <p:cNvPr id="17" name="Group 16">
                <a:extLst>
                  <a:ext uri="{FF2B5EF4-FFF2-40B4-BE49-F238E27FC236}">
                    <a16:creationId xmlns:a16="http://schemas.microsoft.com/office/drawing/2014/main" id="{DA68AE7A-D5A1-ACFD-FAA0-3BE40A0B0964}"/>
                  </a:ext>
                </a:extLst>
              </p:cNvPr>
              <p:cNvGrpSpPr/>
              <p:nvPr/>
            </p:nvGrpSpPr>
            <p:grpSpPr>
              <a:xfrm>
                <a:off x="3651509" y="5741001"/>
                <a:ext cx="307029" cy="172891"/>
                <a:chOff x="-197334" y="5245583"/>
                <a:chExt cx="903355" cy="409209"/>
              </a:xfrm>
            </p:grpSpPr>
            <p:sp>
              <p:nvSpPr>
                <p:cNvPr id="31" name="Chevron 7">
                  <a:extLst>
                    <a:ext uri="{FF2B5EF4-FFF2-40B4-BE49-F238E27FC236}">
                      <a16:creationId xmlns:a16="http://schemas.microsoft.com/office/drawing/2014/main" id="{75B00901-B79A-9E13-4ABC-BA336F230B9D}"/>
                    </a:ext>
                  </a:extLst>
                </p:cNvPr>
                <p:cNvSpPr/>
                <p:nvPr/>
              </p:nvSpPr>
              <p:spPr>
                <a:xfrm rot="10800000">
                  <a:off x="-197334" y="5245583"/>
                  <a:ext cx="903355" cy="409209"/>
                </a:xfrm>
                <a:prstGeom prst="chevron">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2" name="Chevron 4">
                  <a:extLst>
                    <a:ext uri="{FF2B5EF4-FFF2-40B4-BE49-F238E27FC236}">
                      <a16:creationId xmlns:a16="http://schemas.microsoft.com/office/drawing/2014/main" id="{D027CC2E-AD0A-9F48-684D-69324F9ED342}"/>
                    </a:ext>
                  </a:extLst>
                </p:cNvPr>
                <p:cNvSpPr/>
                <p:nvPr/>
              </p:nvSpPr>
              <p:spPr>
                <a:xfrm>
                  <a:off x="0" y="5385562"/>
                  <a:ext cx="508688" cy="1514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n-US" sz="800" dirty="0"/>
                    <a:t>9</a:t>
                  </a:r>
                  <a:endParaRPr lang="en-US" sz="800" i="0" u="none" kern="1200" dirty="0"/>
                </a:p>
              </p:txBody>
            </p:sp>
          </p:grpSp>
          <p:grpSp>
            <p:nvGrpSpPr>
              <p:cNvPr id="18" name="Group 17">
                <a:extLst>
                  <a:ext uri="{FF2B5EF4-FFF2-40B4-BE49-F238E27FC236}">
                    <a16:creationId xmlns:a16="http://schemas.microsoft.com/office/drawing/2014/main" id="{B7FB8A37-41D3-0280-E1D1-590F3897745F}"/>
                  </a:ext>
                </a:extLst>
              </p:cNvPr>
              <p:cNvGrpSpPr/>
              <p:nvPr/>
            </p:nvGrpSpPr>
            <p:grpSpPr>
              <a:xfrm rot="16200000">
                <a:off x="1723833" y="5664639"/>
                <a:ext cx="172983" cy="273112"/>
                <a:chOff x="0" y="4517635"/>
                <a:chExt cx="508687" cy="726696"/>
              </a:xfrm>
            </p:grpSpPr>
            <p:sp>
              <p:nvSpPr>
                <p:cNvPr id="29" name="Chevron 10">
                  <a:extLst>
                    <a:ext uri="{FF2B5EF4-FFF2-40B4-BE49-F238E27FC236}">
                      <a16:creationId xmlns:a16="http://schemas.microsoft.com/office/drawing/2014/main" id="{DED3A2A6-3937-C3E5-2FA9-9AC0F1F69ABD}"/>
                    </a:ext>
                  </a:extLst>
                </p:cNvPr>
                <p:cNvSpPr/>
                <p:nvPr/>
              </p:nvSpPr>
              <p:spPr>
                <a:xfrm rot="5400000">
                  <a:off x="-109004" y="4626639"/>
                  <a:ext cx="726696" cy="508687"/>
                </a:xfrm>
                <a:prstGeom prst="chevron">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0" name="Chevron 4">
                  <a:extLst>
                    <a:ext uri="{FF2B5EF4-FFF2-40B4-BE49-F238E27FC236}">
                      <a16:creationId xmlns:a16="http://schemas.microsoft.com/office/drawing/2014/main" id="{EBD69DC2-4BE5-E6A4-85FA-DFA4E80EF840}"/>
                    </a:ext>
                  </a:extLst>
                </p:cNvPr>
                <p:cNvSpPr/>
                <p:nvPr/>
              </p:nvSpPr>
              <p:spPr>
                <a:xfrm rot="5400000">
                  <a:off x="-48056" y="4814796"/>
                  <a:ext cx="581677" cy="1906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n-US" sz="800" b="0" i="0" u="none" kern="1200" dirty="0"/>
                    <a:t>8</a:t>
                  </a:r>
                </a:p>
              </p:txBody>
            </p:sp>
          </p:grpSp>
          <p:grpSp>
            <p:nvGrpSpPr>
              <p:cNvPr id="19" name="Group 18">
                <a:extLst>
                  <a:ext uri="{FF2B5EF4-FFF2-40B4-BE49-F238E27FC236}">
                    <a16:creationId xmlns:a16="http://schemas.microsoft.com/office/drawing/2014/main" id="{8F3D0232-292E-79E2-7A09-D259262096A9}"/>
                  </a:ext>
                </a:extLst>
              </p:cNvPr>
              <p:cNvGrpSpPr/>
              <p:nvPr/>
            </p:nvGrpSpPr>
            <p:grpSpPr>
              <a:xfrm>
                <a:off x="1756051" y="4516102"/>
                <a:ext cx="182877" cy="274320"/>
                <a:chOff x="0" y="3872808"/>
                <a:chExt cx="508688" cy="726696"/>
              </a:xfrm>
            </p:grpSpPr>
            <p:sp>
              <p:nvSpPr>
                <p:cNvPr id="27" name="Chevron 13">
                  <a:extLst>
                    <a:ext uri="{FF2B5EF4-FFF2-40B4-BE49-F238E27FC236}">
                      <a16:creationId xmlns:a16="http://schemas.microsoft.com/office/drawing/2014/main" id="{F1AFEE95-66B0-5BEA-C72C-B82327925F7B}"/>
                    </a:ext>
                  </a:extLst>
                </p:cNvPr>
                <p:cNvSpPr/>
                <p:nvPr/>
              </p:nvSpPr>
              <p:spPr>
                <a:xfrm rot="5400000">
                  <a:off x="-109004" y="3981812"/>
                  <a:ext cx="726696" cy="508687"/>
                </a:xfrm>
                <a:prstGeom prst="chevron">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none" tIns="0" bIns="0" anchor="ctr" anchorCtr="0"/>
                <a:lstStyle/>
                <a:p>
                  <a:endParaRPr lang="en-US"/>
                </a:p>
              </p:txBody>
            </p:sp>
            <p:sp>
              <p:nvSpPr>
                <p:cNvPr id="28" name="Chevron 4">
                  <a:extLst>
                    <a:ext uri="{FF2B5EF4-FFF2-40B4-BE49-F238E27FC236}">
                      <a16:creationId xmlns:a16="http://schemas.microsoft.com/office/drawing/2014/main" id="{A6393BD6-D250-66DF-C0DB-7E0D9F714FEF}"/>
                    </a:ext>
                  </a:extLst>
                </p:cNvPr>
                <p:cNvSpPr/>
                <p:nvPr/>
              </p:nvSpPr>
              <p:spPr>
                <a:xfrm>
                  <a:off x="0" y="4173765"/>
                  <a:ext cx="508688" cy="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n-US" sz="800" b="0" i="0" u="none" kern="1200" dirty="0"/>
                    <a:t>7</a:t>
                  </a:r>
                </a:p>
              </p:txBody>
            </p:sp>
          </p:grpSp>
          <p:grpSp>
            <p:nvGrpSpPr>
              <p:cNvPr id="20" name="Group 19">
                <a:extLst>
                  <a:ext uri="{FF2B5EF4-FFF2-40B4-BE49-F238E27FC236}">
                    <a16:creationId xmlns:a16="http://schemas.microsoft.com/office/drawing/2014/main" id="{8ABE0CDD-2B27-0879-B70F-CFD66D9644DD}"/>
                  </a:ext>
                </a:extLst>
              </p:cNvPr>
              <p:cNvGrpSpPr/>
              <p:nvPr/>
            </p:nvGrpSpPr>
            <p:grpSpPr>
              <a:xfrm>
                <a:off x="2807055" y="4224530"/>
                <a:ext cx="182880" cy="274320"/>
                <a:chOff x="0" y="2583154"/>
                <a:chExt cx="508688" cy="726696"/>
              </a:xfrm>
            </p:grpSpPr>
            <p:sp>
              <p:nvSpPr>
                <p:cNvPr id="25" name="Chevron 16">
                  <a:extLst>
                    <a:ext uri="{FF2B5EF4-FFF2-40B4-BE49-F238E27FC236}">
                      <a16:creationId xmlns:a16="http://schemas.microsoft.com/office/drawing/2014/main" id="{B44C7AA6-86D3-BBB9-4300-0C89D50CD176}"/>
                    </a:ext>
                  </a:extLst>
                </p:cNvPr>
                <p:cNvSpPr/>
                <p:nvPr/>
              </p:nvSpPr>
              <p:spPr>
                <a:xfrm rot="5400000">
                  <a:off x="-109004" y="2692158"/>
                  <a:ext cx="726696" cy="508687"/>
                </a:xfrm>
                <a:prstGeom prst="chevron">
                  <a:avLst/>
                </a:prstGeom>
                <a:solidFill>
                  <a:schemeClr val="tx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none" tIns="0" bIns="0" anchor="b" anchorCtr="0"/>
                <a:lstStyle/>
                <a:p>
                  <a:endParaRPr lang="en-US"/>
                </a:p>
              </p:txBody>
            </p:sp>
            <p:sp>
              <p:nvSpPr>
                <p:cNvPr id="26" name="Chevron 4">
                  <a:extLst>
                    <a:ext uri="{FF2B5EF4-FFF2-40B4-BE49-F238E27FC236}">
                      <a16:creationId xmlns:a16="http://schemas.microsoft.com/office/drawing/2014/main" id="{6F61EA18-78C2-BE76-3567-508A0A48A119}"/>
                    </a:ext>
                  </a:extLst>
                </p:cNvPr>
                <p:cNvSpPr/>
                <p:nvPr/>
              </p:nvSpPr>
              <p:spPr>
                <a:xfrm>
                  <a:off x="0" y="2889875"/>
                  <a:ext cx="508688" cy="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n-US" sz="800" b="0" i="0" u="none" kern="1200" dirty="0"/>
                    <a:t>5</a:t>
                  </a:r>
                </a:p>
              </p:txBody>
            </p:sp>
          </p:grpSp>
          <p:grpSp>
            <p:nvGrpSpPr>
              <p:cNvPr id="21" name="Group 20">
                <a:extLst>
                  <a:ext uri="{FF2B5EF4-FFF2-40B4-BE49-F238E27FC236}">
                    <a16:creationId xmlns:a16="http://schemas.microsoft.com/office/drawing/2014/main" id="{D81FB568-464C-5E5F-B36D-862F94CD3CB6}"/>
                  </a:ext>
                </a:extLst>
              </p:cNvPr>
              <p:cNvGrpSpPr/>
              <p:nvPr/>
            </p:nvGrpSpPr>
            <p:grpSpPr>
              <a:xfrm>
                <a:off x="3318464" y="4230386"/>
                <a:ext cx="182880" cy="274320"/>
                <a:chOff x="0" y="3227981"/>
                <a:chExt cx="508688" cy="726696"/>
              </a:xfrm>
            </p:grpSpPr>
            <p:sp>
              <p:nvSpPr>
                <p:cNvPr id="23" name="Chevron 19">
                  <a:extLst>
                    <a:ext uri="{FF2B5EF4-FFF2-40B4-BE49-F238E27FC236}">
                      <a16:creationId xmlns:a16="http://schemas.microsoft.com/office/drawing/2014/main" id="{6E49E26A-E339-6E1C-DF81-CF127F53B1CD}"/>
                    </a:ext>
                  </a:extLst>
                </p:cNvPr>
                <p:cNvSpPr/>
                <p:nvPr/>
              </p:nvSpPr>
              <p:spPr>
                <a:xfrm rot="5400000">
                  <a:off x="-109004" y="3336985"/>
                  <a:ext cx="726696" cy="508687"/>
                </a:xfrm>
                <a:prstGeom prst="chevron">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4" name="Chevron 4">
                  <a:extLst>
                    <a:ext uri="{FF2B5EF4-FFF2-40B4-BE49-F238E27FC236}">
                      <a16:creationId xmlns:a16="http://schemas.microsoft.com/office/drawing/2014/main" id="{BE9C52CB-73C4-FA33-D94E-FD7ED57C3244}"/>
                    </a:ext>
                  </a:extLst>
                </p:cNvPr>
                <p:cNvSpPr/>
                <p:nvPr/>
              </p:nvSpPr>
              <p:spPr>
                <a:xfrm>
                  <a:off x="0" y="3534904"/>
                  <a:ext cx="508688" cy="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n-US" sz="800" dirty="0"/>
                    <a:t>6</a:t>
                  </a:r>
                  <a:endParaRPr lang="en-US" sz="800" b="0" i="0" u="none" kern="1200" dirty="0"/>
                </a:p>
              </p:txBody>
            </p:sp>
          </p:grpSp>
          <p:sp>
            <p:nvSpPr>
              <p:cNvPr id="22" name="TextBox 21">
                <a:extLst>
                  <a:ext uri="{FF2B5EF4-FFF2-40B4-BE49-F238E27FC236}">
                    <a16:creationId xmlns:a16="http://schemas.microsoft.com/office/drawing/2014/main" id="{179B936C-1BAB-FB6E-7E9D-E88A101F9B22}"/>
                  </a:ext>
                </a:extLst>
              </p:cNvPr>
              <p:cNvSpPr txBox="1"/>
              <p:nvPr/>
            </p:nvSpPr>
            <p:spPr>
              <a:xfrm>
                <a:off x="-1768846" y="4757084"/>
                <a:ext cx="3743339" cy="604891"/>
              </a:xfrm>
              <a:prstGeom prst="rect">
                <a:avLst/>
              </a:prstGeom>
              <a:noFill/>
            </p:spPr>
            <p:txBody>
              <a:bodyPr wrap="square" lIns="0" tIns="0" rIns="0" bIns="0" rtlCol="0">
                <a:noAutofit/>
              </a:bodyPr>
              <a:lstStyle/>
              <a:p>
                <a:r>
                  <a:rPr lang="en-US" sz="2000" i="1" dirty="0">
                    <a:solidFill>
                      <a:schemeClr val="accent4"/>
                    </a:solidFill>
                  </a:rPr>
                  <a:t>Verify harness connection</a:t>
                </a:r>
              </a:p>
            </p:txBody>
          </p:sp>
        </p:grpSp>
      </p:grpSp>
    </p:spTree>
    <p:extLst>
      <p:ext uri="{BB962C8B-B14F-4D97-AF65-F5344CB8AC3E}">
        <p14:creationId xmlns:p14="http://schemas.microsoft.com/office/powerpoint/2010/main" val="2956311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1384A4-F2C2-1F1C-9535-9BC7F71DF3DD}"/>
              </a:ext>
            </a:extLst>
          </p:cNvPr>
          <p:cNvSpPr>
            <a:spLocks noGrp="1"/>
          </p:cNvSpPr>
          <p:nvPr>
            <p:ph type="sldNum" sz="quarter" idx="4"/>
          </p:nvPr>
        </p:nvSpPr>
        <p:spPr/>
        <p:txBody>
          <a:bodyPr/>
          <a:lstStyle/>
          <a:p>
            <a:fld id="{837543D7-8401-5C4E-B0A9-F48897C0C347}" type="slidenum">
              <a:rPr lang="en-US" smtClean="0"/>
              <a:pPr/>
              <a:t>25</a:t>
            </a:fld>
            <a:endParaRPr lang="en-US" dirty="0"/>
          </a:p>
        </p:txBody>
      </p:sp>
      <p:sp>
        <p:nvSpPr>
          <p:cNvPr id="9" name="Title 8">
            <a:extLst>
              <a:ext uri="{FF2B5EF4-FFF2-40B4-BE49-F238E27FC236}">
                <a16:creationId xmlns:a16="http://schemas.microsoft.com/office/drawing/2014/main" id="{BB0CCFF7-E3CC-021A-559A-6C7E16896972}"/>
              </a:ext>
            </a:extLst>
          </p:cNvPr>
          <p:cNvSpPr>
            <a:spLocks noGrp="1"/>
          </p:cNvSpPr>
          <p:nvPr>
            <p:ph type="title"/>
          </p:nvPr>
        </p:nvSpPr>
        <p:spPr/>
        <p:txBody>
          <a:bodyPr/>
          <a:lstStyle/>
          <a:p>
            <a:r>
              <a:rPr lang="en-US" dirty="0"/>
              <a:t>Learn to install the 47D01U-843 Universal Defrost Control</a:t>
            </a:r>
          </a:p>
        </p:txBody>
      </p:sp>
      <p:sp>
        <p:nvSpPr>
          <p:cNvPr id="10" name="Text Placeholder 9">
            <a:extLst>
              <a:ext uri="{FF2B5EF4-FFF2-40B4-BE49-F238E27FC236}">
                <a16:creationId xmlns:a16="http://schemas.microsoft.com/office/drawing/2014/main" id="{D275196C-9283-1B40-759B-91D4C0AF1655}"/>
              </a:ext>
            </a:extLst>
          </p:cNvPr>
          <p:cNvSpPr>
            <a:spLocks noGrp="1"/>
          </p:cNvSpPr>
          <p:nvPr>
            <p:ph type="body" sz="quarter" idx="11"/>
          </p:nvPr>
        </p:nvSpPr>
        <p:spPr/>
        <p:txBody>
          <a:bodyPr/>
          <a:lstStyle/>
          <a:p>
            <a:endParaRPr lang="en-US"/>
          </a:p>
        </p:txBody>
      </p:sp>
      <p:pic>
        <p:nvPicPr>
          <p:cNvPr id="3" name="Picture 2">
            <a:hlinkClick r:id="rId2"/>
            <a:extLst>
              <a:ext uri="{FF2B5EF4-FFF2-40B4-BE49-F238E27FC236}">
                <a16:creationId xmlns:a16="http://schemas.microsoft.com/office/drawing/2014/main" id="{C5DB77E2-505D-96B9-35F6-B58BBEAC183F}"/>
              </a:ext>
            </a:extLst>
          </p:cNvPr>
          <p:cNvPicPr>
            <a:picLocks noChangeAspect="1"/>
          </p:cNvPicPr>
          <p:nvPr/>
        </p:nvPicPr>
        <p:blipFill>
          <a:blip r:embed="rId3"/>
          <a:srcRect/>
          <a:stretch/>
        </p:blipFill>
        <p:spPr>
          <a:xfrm>
            <a:off x="758952" y="2057400"/>
            <a:ext cx="9753600" cy="5486400"/>
          </a:xfrm>
          <a:prstGeom prst="rect">
            <a:avLst/>
          </a:prstGeom>
          <a:ln>
            <a:solidFill>
              <a:schemeClr val="tx2"/>
            </a:solidFill>
          </a:ln>
        </p:spPr>
      </p:pic>
    </p:spTree>
    <p:extLst>
      <p:ext uri="{BB962C8B-B14F-4D97-AF65-F5344CB8AC3E}">
        <p14:creationId xmlns:p14="http://schemas.microsoft.com/office/powerpoint/2010/main" val="3814457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30673-B28F-3C55-0176-020FA13AFA06}"/>
              </a:ext>
            </a:extLst>
          </p:cNvPr>
          <p:cNvSpPr>
            <a:spLocks noGrp="1"/>
          </p:cNvSpPr>
          <p:nvPr>
            <p:ph type="sldNum" sz="quarter" idx="4"/>
          </p:nvPr>
        </p:nvSpPr>
        <p:spPr/>
        <p:txBody>
          <a:bodyPr/>
          <a:lstStyle/>
          <a:p>
            <a:fld id="{837543D7-8401-5C4E-B0A9-F48897C0C347}" type="slidenum">
              <a:rPr lang="en-US" smtClean="0"/>
              <a:pPr/>
              <a:t>26</a:t>
            </a:fld>
            <a:endParaRPr lang="en-US" dirty="0"/>
          </a:p>
        </p:txBody>
      </p:sp>
      <p:sp>
        <p:nvSpPr>
          <p:cNvPr id="3" name="Title 2">
            <a:extLst>
              <a:ext uri="{FF2B5EF4-FFF2-40B4-BE49-F238E27FC236}">
                <a16:creationId xmlns:a16="http://schemas.microsoft.com/office/drawing/2014/main" id="{9579127F-5D3A-F1DC-2BDA-26F5FBC4802D}"/>
              </a:ext>
            </a:extLst>
          </p:cNvPr>
          <p:cNvSpPr>
            <a:spLocks noGrp="1"/>
          </p:cNvSpPr>
          <p:nvPr>
            <p:ph type="title"/>
          </p:nvPr>
        </p:nvSpPr>
        <p:spPr/>
        <p:txBody>
          <a:bodyPr/>
          <a:lstStyle/>
          <a:p>
            <a:r>
              <a:rPr lang="en-US" dirty="0"/>
              <a:t>Tech Tip: High Pressure and Low Pressure Monitoring </a:t>
            </a:r>
            <a:br>
              <a:rPr lang="en-US" dirty="0"/>
            </a:br>
            <a:r>
              <a:rPr lang="en-US" dirty="0"/>
              <a:t>and Fault Codes</a:t>
            </a:r>
          </a:p>
        </p:txBody>
      </p:sp>
      <p:sp>
        <p:nvSpPr>
          <p:cNvPr id="4" name="Text Placeholder 3">
            <a:extLst>
              <a:ext uri="{FF2B5EF4-FFF2-40B4-BE49-F238E27FC236}">
                <a16:creationId xmlns:a16="http://schemas.microsoft.com/office/drawing/2014/main" id="{C5F8E81D-8072-9721-0A59-F7A55CB9836B}"/>
              </a:ext>
            </a:extLst>
          </p:cNvPr>
          <p:cNvSpPr>
            <a:spLocks noGrp="1"/>
          </p:cNvSpPr>
          <p:nvPr>
            <p:ph type="body" sz="quarter" idx="11"/>
          </p:nvPr>
        </p:nvSpPr>
        <p:spPr/>
        <p:txBody>
          <a:bodyPr/>
          <a:lstStyle/>
          <a:p>
            <a:endParaRPr lang="en-US"/>
          </a:p>
        </p:txBody>
      </p:sp>
      <p:pic>
        <p:nvPicPr>
          <p:cNvPr id="5" name="Picture 4">
            <a:hlinkClick r:id="rId2"/>
            <a:extLst>
              <a:ext uri="{FF2B5EF4-FFF2-40B4-BE49-F238E27FC236}">
                <a16:creationId xmlns:a16="http://schemas.microsoft.com/office/drawing/2014/main" id="{42FEE25F-9510-C01A-164A-B4DB51A46A6A}"/>
              </a:ext>
            </a:extLst>
          </p:cNvPr>
          <p:cNvPicPr>
            <a:picLocks noChangeAspect="1"/>
          </p:cNvPicPr>
          <p:nvPr/>
        </p:nvPicPr>
        <p:blipFill>
          <a:blip r:embed="rId3"/>
          <a:srcRect/>
          <a:stretch/>
        </p:blipFill>
        <p:spPr>
          <a:xfrm>
            <a:off x="758952" y="2057400"/>
            <a:ext cx="9753600" cy="5486400"/>
          </a:xfrm>
          <a:prstGeom prst="rect">
            <a:avLst/>
          </a:prstGeom>
          <a:ln>
            <a:solidFill>
              <a:schemeClr val="tx2"/>
            </a:solidFill>
          </a:ln>
        </p:spPr>
      </p:pic>
    </p:spTree>
    <p:extLst>
      <p:ext uri="{BB962C8B-B14F-4D97-AF65-F5344CB8AC3E}">
        <p14:creationId xmlns:p14="http://schemas.microsoft.com/office/powerpoint/2010/main" val="4007651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EEE0FC-49D5-8453-8E94-F63D82927553}"/>
              </a:ext>
            </a:extLst>
          </p:cNvPr>
          <p:cNvSpPr>
            <a:spLocks noGrp="1"/>
          </p:cNvSpPr>
          <p:nvPr>
            <p:ph type="sldNum" sz="quarter" idx="4"/>
          </p:nvPr>
        </p:nvSpPr>
        <p:spPr/>
        <p:txBody>
          <a:bodyPr/>
          <a:lstStyle/>
          <a:p>
            <a:fld id="{837543D7-8401-5C4E-B0A9-F48897C0C347}" type="slidenum">
              <a:rPr lang="en-US" smtClean="0"/>
              <a:pPr/>
              <a:t>27</a:t>
            </a:fld>
            <a:endParaRPr lang="en-US" dirty="0"/>
          </a:p>
        </p:txBody>
      </p:sp>
      <p:sp>
        <p:nvSpPr>
          <p:cNvPr id="3" name="Title 2">
            <a:extLst>
              <a:ext uri="{FF2B5EF4-FFF2-40B4-BE49-F238E27FC236}">
                <a16:creationId xmlns:a16="http://schemas.microsoft.com/office/drawing/2014/main" id="{9FA71F54-399B-E406-9256-A2A390E22491}"/>
              </a:ext>
            </a:extLst>
          </p:cNvPr>
          <p:cNvSpPr>
            <a:spLocks noGrp="1"/>
          </p:cNvSpPr>
          <p:nvPr>
            <p:ph type="title"/>
          </p:nvPr>
        </p:nvSpPr>
        <p:spPr/>
        <p:txBody>
          <a:bodyPr/>
          <a:lstStyle/>
          <a:p>
            <a:r>
              <a:rPr lang="en-US" dirty="0"/>
              <a:t>Outdoor (OAT) and Coil (OCT) Sensor</a:t>
            </a:r>
          </a:p>
        </p:txBody>
      </p:sp>
      <p:sp>
        <p:nvSpPr>
          <p:cNvPr id="4" name="Text Placeholder 3">
            <a:extLst>
              <a:ext uri="{FF2B5EF4-FFF2-40B4-BE49-F238E27FC236}">
                <a16:creationId xmlns:a16="http://schemas.microsoft.com/office/drawing/2014/main" id="{E08A099B-0A3C-E9F0-0B34-3AAA617E99C3}"/>
              </a:ext>
            </a:extLst>
          </p:cNvPr>
          <p:cNvSpPr>
            <a:spLocks noGrp="1"/>
          </p:cNvSpPr>
          <p:nvPr>
            <p:ph type="body" sz="quarter" idx="11"/>
          </p:nvPr>
        </p:nvSpPr>
        <p:spPr/>
        <p:txBody>
          <a:bodyPr/>
          <a:lstStyle/>
          <a:p>
            <a:endParaRPr lang="en-US"/>
          </a:p>
        </p:txBody>
      </p:sp>
      <p:pic>
        <p:nvPicPr>
          <p:cNvPr id="7" name="Picture 6">
            <a:hlinkClick r:id="rId2"/>
            <a:extLst>
              <a:ext uri="{FF2B5EF4-FFF2-40B4-BE49-F238E27FC236}">
                <a16:creationId xmlns:a16="http://schemas.microsoft.com/office/drawing/2014/main" id="{40E9EF72-F644-7425-77BC-D306DF94A226}"/>
              </a:ext>
            </a:extLst>
          </p:cNvPr>
          <p:cNvPicPr>
            <a:picLocks noChangeAspect="1"/>
          </p:cNvPicPr>
          <p:nvPr/>
        </p:nvPicPr>
        <p:blipFill>
          <a:blip r:embed="rId3"/>
          <a:srcRect/>
          <a:stretch/>
        </p:blipFill>
        <p:spPr>
          <a:xfrm>
            <a:off x="758952" y="2057400"/>
            <a:ext cx="9753600" cy="5486400"/>
          </a:xfrm>
          <a:prstGeom prst="rect">
            <a:avLst/>
          </a:prstGeom>
          <a:ln>
            <a:solidFill>
              <a:schemeClr val="tx2"/>
            </a:solidFill>
          </a:ln>
        </p:spPr>
      </p:pic>
    </p:spTree>
    <p:extLst>
      <p:ext uri="{BB962C8B-B14F-4D97-AF65-F5344CB8AC3E}">
        <p14:creationId xmlns:p14="http://schemas.microsoft.com/office/powerpoint/2010/main" val="67353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8180556-67FC-A862-713A-85B637E12076}"/>
              </a:ext>
            </a:extLst>
          </p:cNvPr>
          <p:cNvSpPr>
            <a:spLocks noGrp="1"/>
          </p:cNvSpPr>
          <p:nvPr>
            <p:ph sz="quarter" idx="20"/>
          </p:nvPr>
        </p:nvSpPr>
        <p:spPr>
          <a:xfrm>
            <a:off x="758952" y="2328864"/>
            <a:ext cx="6208776" cy="5036212"/>
          </a:xfrm>
        </p:spPr>
        <p:txBody>
          <a:bodyPr/>
          <a:lstStyle/>
          <a:p>
            <a:pPr lvl="1"/>
            <a:r>
              <a:rPr lang="en-US" dirty="0"/>
              <a:t>White-Rodgers provides a Set-up &amp; Troubleshooting </a:t>
            </a:r>
            <a:br>
              <a:rPr lang="en-US" dirty="0"/>
            </a:br>
            <a:r>
              <a:rPr lang="en-US" dirty="0"/>
              <a:t>sticker to place inside the unit for quick reference:</a:t>
            </a:r>
          </a:p>
          <a:p>
            <a:pPr lvl="2"/>
            <a:r>
              <a:rPr lang="en-US" dirty="0"/>
              <a:t>Status Indicator</a:t>
            </a:r>
          </a:p>
          <a:p>
            <a:pPr lvl="2"/>
            <a:r>
              <a:rPr lang="en-US" dirty="0"/>
              <a:t>Power up or stand by</a:t>
            </a:r>
          </a:p>
          <a:p>
            <a:pPr lvl="3"/>
            <a:r>
              <a:rPr lang="en-US" dirty="0"/>
              <a:t>Heating / cooling / defrosting</a:t>
            </a:r>
          </a:p>
          <a:p>
            <a:pPr lvl="3"/>
            <a:r>
              <a:rPr lang="en-US" dirty="0"/>
              <a:t>Test mode</a:t>
            </a:r>
          </a:p>
          <a:p>
            <a:pPr lvl="4">
              <a:buFont typeface="Arial" panose="020B0604020202020204" pitchFamily="34" charset="0"/>
              <a:buChar char="•"/>
            </a:pPr>
            <a:r>
              <a:rPr lang="en-US" dirty="0"/>
              <a:t>Provides a 30sec quick test to verify proper operation</a:t>
            </a:r>
          </a:p>
          <a:p>
            <a:pPr lvl="2"/>
            <a:r>
              <a:rPr lang="en-US" dirty="0"/>
              <a:t>Troubleshooting </a:t>
            </a:r>
          </a:p>
          <a:p>
            <a:pPr lvl="3"/>
            <a:r>
              <a:rPr lang="en-US" dirty="0"/>
              <a:t>Fault conditions present</a:t>
            </a:r>
          </a:p>
          <a:p>
            <a:pPr lvl="3"/>
            <a:r>
              <a:rPr lang="en-US" dirty="0"/>
              <a:t>Highest priority and operating condition toggling</a:t>
            </a:r>
          </a:p>
          <a:p>
            <a:pPr lvl="3"/>
            <a:r>
              <a:rPr lang="en-US" dirty="0"/>
              <a:t>Remaining errors “ER” menu</a:t>
            </a:r>
          </a:p>
          <a:p>
            <a:pPr lvl="3"/>
            <a:r>
              <a:rPr lang="en-US" dirty="0"/>
              <a:t>Correct condition to remove errors</a:t>
            </a:r>
          </a:p>
          <a:p>
            <a:pPr lvl="2"/>
            <a:r>
              <a:rPr lang="en-US" dirty="0"/>
              <a:t>Recall Historical Data</a:t>
            </a:r>
          </a:p>
          <a:p>
            <a:pPr lvl="3"/>
            <a:r>
              <a:rPr lang="en-US" dirty="0"/>
              <a:t>Recall up to last four faults</a:t>
            </a:r>
          </a:p>
          <a:p>
            <a:pPr lvl="1"/>
            <a:endParaRPr lang="en-US" dirty="0"/>
          </a:p>
        </p:txBody>
      </p:sp>
      <p:sp>
        <p:nvSpPr>
          <p:cNvPr id="2" name="Slide Number Placeholder 1">
            <a:extLst>
              <a:ext uri="{FF2B5EF4-FFF2-40B4-BE49-F238E27FC236}">
                <a16:creationId xmlns:a16="http://schemas.microsoft.com/office/drawing/2014/main" id="{9FBA72EC-FFD1-F34E-4C27-A8D45EF4DBF3}"/>
              </a:ext>
            </a:extLst>
          </p:cNvPr>
          <p:cNvSpPr>
            <a:spLocks noGrp="1"/>
          </p:cNvSpPr>
          <p:nvPr>
            <p:ph type="sldNum" sz="quarter" idx="4"/>
          </p:nvPr>
        </p:nvSpPr>
        <p:spPr/>
        <p:txBody>
          <a:bodyPr/>
          <a:lstStyle/>
          <a:p>
            <a:fld id="{837543D7-8401-5C4E-B0A9-F48897C0C347}" type="slidenum">
              <a:rPr lang="en-US" smtClean="0"/>
              <a:pPr/>
              <a:t>28</a:t>
            </a:fld>
            <a:endParaRPr lang="en-US" dirty="0"/>
          </a:p>
        </p:txBody>
      </p:sp>
      <p:sp>
        <p:nvSpPr>
          <p:cNvPr id="6" name="Title 5">
            <a:extLst>
              <a:ext uri="{FF2B5EF4-FFF2-40B4-BE49-F238E27FC236}">
                <a16:creationId xmlns:a16="http://schemas.microsoft.com/office/drawing/2014/main" id="{AA4ADF9F-72DC-7B21-CD82-48358DDBB229}"/>
              </a:ext>
            </a:extLst>
          </p:cNvPr>
          <p:cNvSpPr>
            <a:spLocks noGrp="1"/>
          </p:cNvSpPr>
          <p:nvPr>
            <p:ph type="title"/>
          </p:nvPr>
        </p:nvSpPr>
        <p:spPr/>
        <p:txBody>
          <a:bodyPr/>
          <a:lstStyle/>
          <a:p>
            <a:r>
              <a:rPr lang="en-US" dirty="0"/>
              <a:t>Troubleshooting</a:t>
            </a:r>
          </a:p>
        </p:txBody>
      </p:sp>
      <p:sp>
        <p:nvSpPr>
          <p:cNvPr id="7" name="Text Placeholder 6">
            <a:extLst>
              <a:ext uri="{FF2B5EF4-FFF2-40B4-BE49-F238E27FC236}">
                <a16:creationId xmlns:a16="http://schemas.microsoft.com/office/drawing/2014/main" id="{8E1AD3C6-551D-24DB-6538-192E11587054}"/>
              </a:ext>
            </a:extLst>
          </p:cNvPr>
          <p:cNvSpPr>
            <a:spLocks noGrp="1"/>
          </p:cNvSpPr>
          <p:nvPr>
            <p:ph type="body" sz="quarter" idx="11"/>
          </p:nvPr>
        </p:nvSpPr>
        <p:spPr/>
        <p:txBody>
          <a:bodyPr/>
          <a:lstStyle/>
          <a:p>
            <a:endParaRPr lang="en-US" dirty="0"/>
          </a:p>
        </p:txBody>
      </p:sp>
      <p:pic>
        <p:nvPicPr>
          <p:cNvPr id="11" name="Picture 2">
            <a:extLst>
              <a:ext uri="{FF2B5EF4-FFF2-40B4-BE49-F238E27FC236}">
                <a16:creationId xmlns:a16="http://schemas.microsoft.com/office/drawing/2014/main" id="{0651F9ED-F51D-FD53-69C1-532B49B17D4E}"/>
              </a:ext>
            </a:extLst>
          </p:cNvPr>
          <p:cNvPicPr>
            <a:picLocks noChangeAspect="1" noChangeArrowheads="1"/>
          </p:cNvPicPr>
          <p:nvPr/>
        </p:nvPicPr>
        <p:blipFill>
          <a:blip r:embed="rId2"/>
          <a:srcRect/>
          <a:stretch/>
        </p:blipFill>
        <p:spPr bwMode="auto">
          <a:xfrm>
            <a:off x="7662674" y="1394996"/>
            <a:ext cx="4800600" cy="615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03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CC4083-05BF-767E-847A-26E4D11619F2}"/>
              </a:ext>
            </a:extLst>
          </p:cNvPr>
          <p:cNvSpPr>
            <a:spLocks noGrp="1"/>
          </p:cNvSpPr>
          <p:nvPr>
            <p:ph type="body" sz="quarter" idx="13"/>
          </p:nvPr>
        </p:nvSpPr>
        <p:spPr/>
        <p:txBody>
          <a:bodyPr/>
          <a:lstStyle/>
          <a:p>
            <a:r>
              <a:rPr lang="en-US" dirty="0"/>
              <a:t>Thank you.</a:t>
            </a:r>
          </a:p>
        </p:txBody>
      </p:sp>
      <p:sp>
        <p:nvSpPr>
          <p:cNvPr id="3" name="TextBox 2">
            <a:extLst>
              <a:ext uri="{FF2B5EF4-FFF2-40B4-BE49-F238E27FC236}">
                <a16:creationId xmlns:a16="http://schemas.microsoft.com/office/drawing/2014/main" id="{072D9A8D-61A7-5FA8-7FEB-839EF43DF150}"/>
              </a:ext>
            </a:extLst>
          </p:cNvPr>
          <p:cNvSpPr txBox="1"/>
          <p:nvPr/>
        </p:nvSpPr>
        <p:spPr>
          <a:xfrm>
            <a:off x="900953" y="7691718"/>
            <a:ext cx="10179423" cy="253916"/>
          </a:xfrm>
          <a:prstGeom prst="rect">
            <a:avLst/>
          </a:prstGeom>
          <a:noFill/>
        </p:spPr>
        <p:txBody>
          <a:bodyPr wrap="square" rtlCol="0">
            <a:spAutoFit/>
          </a:bodyPr>
          <a:lstStyle/>
          <a:p>
            <a:pPr marL="0" marR="0" lvl="0" indent="0" algn="l" defTabSz="54859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EF6"/>
                </a:solidFill>
                <a:effectLst/>
                <a:uLnTx/>
                <a:uFillTx/>
                <a:latin typeface="Aileron" pitchFamily="2" charset="77"/>
                <a:ea typeface="+mn-ea"/>
                <a:cs typeface="+mn-cs"/>
              </a:rPr>
              <a:t>R-5057-2.  ©2024 Copeland LP. </a:t>
            </a:r>
          </a:p>
        </p:txBody>
      </p:sp>
    </p:spTree>
    <p:extLst>
      <p:ext uri="{BB962C8B-B14F-4D97-AF65-F5344CB8AC3E}">
        <p14:creationId xmlns:p14="http://schemas.microsoft.com/office/powerpoint/2010/main" val="2907408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524185F-A0A0-799C-802B-8F5C6339B057}"/>
              </a:ext>
            </a:extLst>
          </p:cNvPr>
          <p:cNvSpPr>
            <a:spLocks noGrp="1"/>
          </p:cNvSpPr>
          <p:nvPr>
            <p:ph sz="quarter" idx="20"/>
          </p:nvPr>
        </p:nvSpPr>
        <p:spPr>
          <a:xfrm>
            <a:off x="758951" y="2328864"/>
            <a:ext cx="7024335" cy="4572000"/>
          </a:xfrm>
        </p:spPr>
        <p:txBody>
          <a:bodyPr/>
          <a:lstStyle/>
          <a:p>
            <a:pPr lvl="1"/>
            <a:r>
              <a:rPr lang="en-US" dirty="0"/>
              <a:t>The 47D01U-843 Universal Heat Pump Defrost Control is </a:t>
            </a:r>
            <a:br>
              <a:rPr lang="en-US" dirty="0"/>
            </a:br>
            <a:r>
              <a:rPr lang="en-US" dirty="0"/>
              <a:t>the first microprocessor-based universal replacement defrost controller intended for single stage heat pump systems.</a:t>
            </a:r>
          </a:p>
          <a:p>
            <a:pPr lvl="1"/>
            <a:r>
              <a:rPr lang="en-US" dirty="0"/>
              <a:t>Supports two defrost modes:</a:t>
            </a:r>
          </a:p>
          <a:p>
            <a:pPr lvl="2"/>
            <a:r>
              <a:rPr lang="en-US" dirty="0"/>
              <a:t>Demand Defrost: initiates when a set difference between the outside coil and air temperature is reached</a:t>
            </a:r>
          </a:p>
          <a:p>
            <a:pPr lvl="2"/>
            <a:r>
              <a:rPr lang="en-US" dirty="0"/>
              <a:t>Time/Temp Defrost: based on a field set temperature </a:t>
            </a:r>
            <a:br>
              <a:rPr lang="en-US" dirty="0"/>
            </a:br>
            <a:r>
              <a:rPr lang="en-US" dirty="0"/>
              <a:t>and run time</a:t>
            </a:r>
          </a:p>
          <a:p>
            <a:pPr lvl="1"/>
            <a:r>
              <a:rPr lang="en-US" dirty="0"/>
              <a:t>Supports both O/B Reversing Valve options (Heating/Cooling)</a:t>
            </a:r>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E9C312B1-1D4A-94F7-8979-8C0AF9E17673}"/>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4561AFB8-4D1B-B37C-3149-C0C63D20E29E}"/>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43B19FB8-4870-8D73-6A67-9531BCEC6814}"/>
              </a:ext>
            </a:extLst>
          </p:cNvPr>
          <p:cNvSpPr>
            <a:spLocks noGrp="1"/>
          </p:cNvSpPr>
          <p:nvPr>
            <p:ph type="body" sz="quarter" idx="17"/>
          </p:nvPr>
        </p:nvSpPr>
        <p:spPr/>
        <p:txBody>
          <a:bodyPr/>
          <a:lstStyle/>
          <a:p>
            <a:r>
              <a:rPr lang="en-US" dirty="0"/>
              <a:t>* Note: Level of features depends upon model being replaced.</a:t>
            </a:r>
          </a:p>
        </p:txBody>
      </p:sp>
      <p:sp>
        <p:nvSpPr>
          <p:cNvPr id="8" name="Slide Number Placeholder 4">
            <a:extLst>
              <a:ext uri="{FF2B5EF4-FFF2-40B4-BE49-F238E27FC236}">
                <a16:creationId xmlns:a16="http://schemas.microsoft.com/office/drawing/2014/main" id="{26835291-02CF-C6AF-05FA-55B8AB572D3F}"/>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3</a:t>
            </a:fld>
            <a:endParaRPr lang="en-US" dirty="0"/>
          </a:p>
        </p:txBody>
      </p:sp>
      <p:pic>
        <p:nvPicPr>
          <p:cNvPr id="2" name="Picture 1">
            <a:extLst>
              <a:ext uri="{FF2B5EF4-FFF2-40B4-BE49-F238E27FC236}">
                <a16:creationId xmlns:a16="http://schemas.microsoft.com/office/drawing/2014/main" id="{1B584969-DBD4-9BD7-AD70-2998173CC25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968343" y="2009101"/>
            <a:ext cx="6603380" cy="4570118"/>
          </a:xfrm>
          <a:prstGeom prst="rect">
            <a:avLst/>
          </a:prstGeom>
        </p:spPr>
      </p:pic>
    </p:spTree>
    <p:extLst>
      <p:ext uri="{BB962C8B-B14F-4D97-AF65-F5344CB8AC3E}">
        <p14:creationId xmlns:p14="http://schemas.microsoft.com/office/powerpoint/2010/main" val="37545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80AC824-9E33-13BD-D196-80A13468D0C5}"/>
              </a:ext>
            </a:extLst>
          </p:cNvPr>
          <p:cNvSpPr>
            <a:spLocks noGrp="1"/>
          </p:cNvSpPr>
          <p:nvPr>
            <p:ph sz="quarter" idx="20"/>
          </p:nvPr>
        </p:nvSpPr>
        <p:spPr>
          <a:xfrm>
            <a:off x="758952" y="3250095"/>
            <a:ext cx="6208776" cy="914400"/>
          </a:xfrm>
        </p:spPr>
        <p:txBody>
          <a:bodyPr/>
          <a:lstStyle/>
          <a:p>
            <a:pPr lvl="2"/>
            <a:r>
              <a:rPr lang="en-US" dirty="0"/>
              <a:t>A Timer initiates the Defrost mode every 30 to </a:t>
            </a:r>
            <a:br>
              <a:rPr lang="en-US" dirty="0"/>
            </a:br>
            <a:r>
              <a:rPr lang="en-US" dirty="0"/>
              <a:t>120 minutes. If / when the Coil Temperature Sensor is warm enough, it returns to the Heat mode. </a:t>
            </a:r>
          </a:p>
          <a:p>
            <a:pPr marL="0" lvl="2" indent="0">
              <a:buNone/>
            </a:pPr>
            <a:endParaRPr lang="en-US" dirty="0"/>
          </a:p>
        </p:txBody>
      </p:sp>
      <p:sp>
        <p:nvSpPr>
          <p:cNvPr id="13" name="Content Placeholder 12">
            <a:extLst>
              <a:ext uri="{FF2B5EF4-FFF2-40B4-BE49-F238E27FC236}">
                <a16:creationId xmlns:a16="http://schemas.microsoft.com/office/drawing/2014/main" id="{F05E35C8-B9C6-73F7-F25B-23A6B9081CF2}"/>
              </a:ext>
            </a:extLst>
          </p:cNvPr>
          <p:cNvSpPr>
            <a:spLocks noGrp="1"/>
          </p:cNvSpPr>
          <p:nvPr>
            <p:ph sz="quarter" idx="21"/>
          </p:nvPr>
        </p:nvSpPr>
        <p:spPr>
          <a:xfrm>
            <a:off x="7658101" y="3250095"/>
            <a:ext cx="6210299" cy="914400"/>
          </a:xfrm>
        </p:spPr>
        <p:txBody>
          <a:bodyPr/>
          <a:lstStyle/>
          <a:p>
            <a:pPr lvl="2"/>
            <a:r>
              <a:rPr lang="en-US" dirty="0"/>
              <a:t>An Outdoor Temperature Sensor and Coil Temperature Sensor monitors the system. When it determines there is frost build up, it will initiate the Defrost mode.</a:t>
            </a:r>
          </a:p>
        </p:txBody>
      </p:sp>
      <p:sp>
        <p:nvSpPr>
          <p:cNvPr id="14" name="Text Placeholder 13">
            <a:extLst>
              <a:ext uri="{FF2B5EF4-FFF2-40B4-BE49-F238E27FC236}">
                <a16:creationId xmlns:a16="http://schemas.microsoft.com/office/drawing/2014/main" id="{B1DDDB34-DEC1-E4C8-C629-06C04D02C7A9}"/>
              </a:ext>
            </a:extLst>
          </p:cNvPr>
          <p:cNvSpPr>
            <a:spLocks noGrp="1"/>
          </p:cNvSpPr>
          <p:nvPr>
            <p:ph type="body" sz="quarter" idx="22"/>
          </p:nvPr>
        </p:nvSpPr>
        <p:spPr>
          <a:xfrm>
            <a:off x="20764500" y="2654541"/>
            <a:ext cx="6208776" cy="457200"/>
          </a:xfrm>
        </p:spPr>
        <p:txBody>
          <a:bodyPr/>
          <a:lstStyle/>
          <a:p>
            <a:r>
              <a:rPr lang="en-US" b="1" dirty="0"/>
              <a:t>Demand </a:t>
            </a:r>
            <a:r>
              <a:rPr lang="en-US" dirty="0"/>
              <a:t>Defrost</a:t>
            </a:r>
          </a:p>
        </p:txBody>
      </p:sp>
      <p:sp>
        <p:nvSpPr>
          <p:cNvPr id="4" name="Slide Number Placeholder 3">
            <a:extLst>
              <a:ext uri="{FF2B5EF4-FFF2-40B4-BE49-F238E27FC236}">
                <a16:creationId xmlns:a16="http://schemas.microsoft.com/office/drawing/2014/main" id="{506D7CC2-CB1E-5E17-3C31-669E5C30D0AF}"/>
              </a:ext>
            </a:extLst>
          </p:cNvPr>
          <p:cNvSpPr>
            <a:spLocks noGrp="1"/>
          </p:cNvSpPr>
          <p:nvPr>
            <p:ph type="sldNum" sz="quarter" idx="4"/>
          </p:nvPr>
        </p:nvSpPr>
        <p:spPr/>
        <p:txBody>
          <a:bodyPr/>
          <a:lstStyle/>
          <a:p>
            <a:fld id="{837543D7-8401-5C4E-B0A9-F48897C0C347}" type="slidenum">
              <a:rPr lang="en-US" smtClean="0"/>
              <a:pPr/>
              <a:t>4</a:t>
            </a:fld>
            <a:endParaRPr lang="en-US" dirty="0"/>
          </a:p>
        </p:txBody>
      </p:sp>
      <p:sp>
        <p:nvSpPr>
          <p:cNvPr id="8" name="Title 7">
            <a:extLst>
              <a:ext uri="{FF2B5EF4-FFF2-40B4-BE49-F238E27FC236}">
                <a16:creationId xmlns:a16="http://schemas.microsoft.com/office/drawing/2014/main" id="{FB2AF68A-BDEE-046D-17FC-611D68B0E9C2}"/>
              </a:ext>
            </a:extLst>
          </p:cNvPr>
          <p:cNvSpPr>
            <a:spLocks noGrp="1"/>
          </p:cNvSpPr>
          <p:nvPr>
            <p:ph type="title"/>
          </p:nvPr>
        </p:nvSpPr>
        <p:spPr/>
        <p:txBody>
          <a:bodyPr/>
          <a:lstStyle/>
          <a:p>
            <a:r>
              <a:rPr lang="en-US" dirty="0"/>
              <a:t>Demand Defrost</a:t>
            </a:r>
          </a:p>
        </p:txBody>
      </p:sp>
      <p:sp>
        <p:nvSpPr>
          <p:cNvPr id="9" name="Text Placeholder 8">
            <a:extLst>
              <a:ext uri="{FF2B5EF4-FFF2-40B4-BE49-F238E27FC236}">
                <a16:creationId xmlns:a16="http://schemas.microsoft.com/office/drawing/2014/main" id="{3CA2AC4F-7C92-C8FA-F88F-E125DED08868}"/>
              </a:ext>
            </a:extLst>
          </p:cNvPr>
          <p:cNvSpPr>
            <a:spLocks noGrp="1"/>
          </p:cNvSpPr>
          <p:nvPr>
            <p:ph type="body" sz="quarter" idx="11"/>
          </p:nvPr>
        </p:nvSpPr>
        <p:spPr>
          <a:xfrm>
            <a:off x="548640" y="1554480"/>
            <a:ext cx="12612189" cy="457200"/>
          </a:xfrm>
        </p:spPr>
        <p:txBody>
          <a:bodyPr/>
          <a:lstStyle/>
          <a:p>
            <a:r>
              <a:rPr lang="en-US" sz="2000" dirty="0"/>
              <a:t>The White-Rodgers Defrost Timer Control combines an electronic timer with temperature sensors to identify when an outdoor coil is frozen or not providing heat efficiently. This sends the unit into defrost mode to remove frozen water that restricts airflow through the outdoor coil.</a:t>
            </a:r>
          </a:p>
        </p:txBody>
      </p:sp>
      <p:pic>
        <p:nvPicPr>
          <p:cNvPr id="20" name="demandx210">
            <a:hlinkClick r:id="" action="ppaction://media"/>
            <a:extLst>
              <a:ext uri="{FF2B5EF4-FFF2-40B4-BE49-F238E27FC236}">
                <a16:creationId xmlns:a16="http://schemas.microsoft.com/office/drawing/2014/main" id="{7F0DB886-520B-8AD9-4267-5C11F125AA2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2570" r="31145"/>
          <a:stretch>
            <a:fillRect/>
          </a:stretch>
        </p:blipFill>
        <p:spPr>
          <a:xfrm>
            <a:off x="21089146" y="4871142"/>
            <a:ext cx="2674353" cy="2672658"/>
          </a:xfrm>
          <a:prstGeom prst="rect">
            <a:avLst/>
          </a:prstGeom>
          <a:ln w="38100" cap="sq">
            <a:noFill/>
            <a:prstDash val="solid"/>
            <a:miter lim="800000"/>
          </a:ln>
          <a:effectLst/>
        </p:spPr>
      </p:pic>
      <p:sp>
        <p:nvSpPr>
          <p:cNvPr id="25" name="TextBox 24">
            <a:extLst>
              <a:ext uri="{FF2B5EF4-FFF2-40B4-BE49-F238E27FC236}">
                <a16:creationId xmlns:a16="http://schemas.microsoft.com/office/drawing/2014/main" id="{779E2E80-9DB7-5AC2-5C58-4654A987C73C}"/>
              </a:ext>
            </a:extLst>
          </p:cNvPr>
          <p:cNvSpPr txBox="1"/>
          <p:nvPr/>
        </p:nvSpPr>
        <p:spPr bwMode="auto">
          <a:xfrm>
            <a:off x="4297720" y="5823978"/>
            <a:ext cx="1554440" cy="529056"/>
          </a:xfrm>
          <a:prstGeom prst="rect">
            <a:avLst/>
          </a:prstGeom>
          <a:ln>
            <a:noFill/>
            <a:headEnd/>
            <a:tailEnd/>
          </a:ln>
        </p:spPr>
        <p:style>
          <a:lnRef idx="2">
            <a:schemeClr val="accent4"/>
          </a:lnRef>
          <a:fillRef idx="1">
            <a:schemeClr val="lt1"/>
          </a:fillRef>
          <a:effectRef idx="0">
            <a:schemeClr val="accent4"/>
          </a:effectRef>
          <a:fontRef idx="minor">
            <a:schemeClr val="dk1"/>
          </a:fontRef>
        </p:style>
        <p:txBody>
          <a:bodyPr wrap="square" rtlCol="0">
            <a:spAutoFit/>
          </a:bodyPr>
          <a:lstStyle/>
          <a:p>
            <a:pPr lvl="0" eaLnBrk="0" hangingPunct="0">
              <a:lnSpc>
                <a:spcPct val="105000"/>
              </a:lnSpc>
              <a:defRPr/>
            </a:pPr>
            <a:r>
              <a:rPr lang="en-US" sz="1400" b="1" i="1" dirty="0">
                <a:solidFill>
                  <a:schemeClr val="tx1"/>
                </a:solidFill>
              </a:rPr>
              <a:t>Defrost every ½-2 hours </a:t>
            </a:r>
            <a:endParaRPr kumimoji="0" lang="en-US" sz="1400" b="1" i="1" u="none" strike="noStrike" kern="1200" cap="none" spc="0" normalizeH="0" baseline="0" noProof="0" dirty="0">
              <a:ln>
                <a:noFill/>
              </a:ln>
              <a:solidFill>
                <a:schemeClr val="tx1"/>
              </a:solidFill>
              <a:effectLst/>
              <a:uLnTx/>
              <a:uFillTx/>
              <a:latin typeface="Arial"/>
            </a:endParaRPr>
          </a:p>
        </p:txBody>
      </p:sp>
      <p:sp>
        <p:nvSpPr>
          <p:cNvPr id="26" name="Text Placeholder 6">
            <a:extLst>
              <a:ext uri="{FF2B5EF4-FFF2-40B4-BE49-F238E27FC236}">
                <a16:creationId xmlns:a16="http://schemas.microsoft.com/office/drawing/2014/main" id="{92865ABC-B1C2-4266-4CAC-04EE87A2AB5E}"/>
              </a:ext>
            </a:extLst>
          </p:cNvPr>
          <p:cNvSpPr txBox="1">
            <a:spLocks/>
          </p:cNvSpPr>
          <p:nvPr/>
        </p:nvSpPr>
        <p:spPr>
          <a:xfrm>
            <a:off x="758952" y="2834640"/>
            <a:ext cx="4023360" cy="457200"/>
          </a:xfrm>
          <a:prstGeom prst="rect">
            <a:avLst/>
          </a:prstGeom>
        </p:spPr>
        <p:txBody>
          <a:bodyPr lIns="0" tIns="0" rIns="0" bIns="0"/>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b="1" kern="0" dirty="0">
                <a:solidFill>
                  <a:schemeClr val="accent1"/>
                </a:solidFill>
              </a:rPr>
              <a:t>Time </a:t>
            </a:r>
            <a:r>
              <a:rPr lang="en-US" kern="0" dirty="0"/>
              <a:t>Defrost</a:t>
            </a:r>
          </a:p>
        </p:txBody>
      </p:sp>
      <p:sp>
        <p:nvSpPr>
          <p:cNvPr id="27" name="Text Placeholder 8">
            <a:extLst>
              <a:ext uri="{FF2B5EF4-FFF2-40B4-BE49-F238E27FC236}">
                <a16:creationId xmlns:a16="http://schemas.microsoft.com/office/drawing/2014/main" id="{3EE8323C-A018-F7BA-FF64-18E99E82F956}"/>
              </a:ext>
            </a:extLst>
          </p:cNvPr>
          <p:cNvSpPr txBox="1">
            <a:spLocks/>
          </p:cNvSpPr>
          <p:nvPr/>
        </p:nvSpPr>
        <p:spPr>
          <a:xfrm>
            <a:off x="7662672" y="2834640"/>
            <a:ext cx="4023360" cy="457200"/>
          </a:xfrm>
          <a:prstGeom prst="rect">
            <a:avLst/>
          </a:prstGeom>
        </p:spPr>
        <p:txBody>
          <a:bodyPr lIns="0" tIns="0" rIns="0" bIns="0"/>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b="1" kern="0" dirty="0">
                <a:solidFill>
                  <a:schemeClr val="accent1"/>
                </a:solidFill>
              </a:rPr>
              <a:t>Demand </a:t>
            </a:r>
            <a:r>
              <a:rPr lang="en-US" kern="0" dirty="0"/>
              <a:t>Defrost</a:t>
            </a:r>
          </a:p>
        </p:txBody>
      </p:sp>
      <p:sp>
        <p:nvSpPr>
          <p:cNvPr id="33" name="TextBox 32">
            <a:extLst>
              <a:ext uri="{FF2B5EF4-FFF2-40B4-BE49-F238E27FC236}">
                <a16:creationId xmlns:a16="http://schemas.microsoft.com/office/drawing/2014/main" id="{37B088E5-3122-34D1-3807-7B1F21407832}"/>
              </a:ext>
            </a:extLst>
          </p:cNvPr>
          <p:cNvSpPr txBox="1"/>
          <p:nvPr/>
        </p:nvSpPr>
        <p:spPr bwMode="auto">
          <a:xfrm>
            <a:off x="11155680" y="5823978"/>
            <a:ext cx="1551474" cy="529056"/>
          </a:xfrm>
          <a:prstGeom prst="rect">
            <a:avLst/>
          </a:prstGeom>
          <a:ln>
            <a:noFill/>
            <a:headEnd/>
            <a:tailEnd/>
          </a:ln>
        </p:spPr>
        <p:style>
          <a:lnRef idx="2">
            <a:schemeClr val="accent4"/>
          </a:lnRef>
          <a:fillRef idx="1">
            <a:schemeClr val="lt1"/>
          </a:fillRef>
          <a:effectRef idx="0">
            <a:schemeClr val="accent4"/>
          </a:effectRef>
          <a:fontRef idx="minor">
            <a:schemeClr val="dk1"/>
          </a:fontRef>
        </p:style>
        <p:txBody>
          <a:bodyPr wrap="square" rtlCol="0">
            <a:spAutoFit/>
          </a:bodyPr>
          <a:lstStyle/>
          <a:p>
            <a:pPr lvl="0" eaLnBrk="0" hangingPunct="0">
              <a:lnSpc>
                <a:spcPct val="105000"/>
              </a:lnSpc>
              <a:defRPr/>
            </a:pPr>
            <a:r>
              <a:rPr lang="en-US" sz="1400" b="1" i="1" dirty="0">
                <a:solidFill>
                  <a:schemeClr val="accent1"/>
                </a:solidFill>
              </a:rPr>
              <a:t>Defrost only when needed</a:t>
            </a:r>
          </a:p>
        </p:txBody>
      </p:sp>
      <p:pic>
        <p:nvPicPr>
          <p:cNvPr id="44" name="time3n15">
            <a:hlinkClick r:id="" action="ppaction://media"/>
            <a:extLst>
              <a:ext uri="{FF2B5EF4-FFF2-40B4-BE49-F238E27FC236}">
                <a16:creationId xmlns:a16="http://schemas.microsoft.com/office/drawing/2014/main" id="{0CB9C139-F20B-AC87-A045-C59A3BB2F8F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2664" r="31049"/>
          <a:stretch>
            <a:fillRect/>
          </a:stretch>
        </p:blipFill>
        <p:spPr>
          <a:xfrm>
            <a:off x="1097280" y="4754880"/>
            <a:ext cx="2671742" cy="2670048"/>
          </a:xfrm>
          <a:prstGeom prst="rect">
            <a:avLst/>
          </a:prstGeom>
          <a:ln w="31750" cap="sq">
            <a:noFill/>
            <a:prstDash val="solid"/>
            <a:miter lim="800000"/>
          </a:ln>
          <a:effectLst>
            <a:outerShdw blurRad="50800" dist="38100" dir="2700000" algn="tl" rotWithShape="0">
              <a:srgbClr val="000000">
                <a:alpha val="43000"/>
              </a:srgbClr>
            </a:outerShdw>
          </a:effectLst>
        </p:spPr>
      </p:pic>
      <p:grpSp>
        <p:nvGrpSpPr>
          <p:cNvPr id="45" name="Group 44">
            <a:extLst>
              <a:ext uri="{FF2B5EF4-FFF2-40B4-BE49-F238E27FC236}">
                <a16:creationId xmlns:a16="http://schemas.microsoft.com/office/drawing/2014/main" id="{20F769A6-9F37-0F4C-9DDE-4D91AE925226}"/>
              </a:ext>
            </a:extLst>
          </p:cNvPr>
          <p:cNvGrpSpPr>
            <a:grpSpLocks noChangeAspect="1"/>
          </p:cNvGrpSpPr>
          <p:nvPr/>
        </p:nvGrpSpPr>
        <p:grpSpPr>
          <a:xfrm>
            <a:off x="1981580" y="5647739"/>
            <a:ext cx="914400" cy="914400"/>
            <a:chOff x="3728143" y="-1422253"/>
            <a:chExt cx="1200034" cy="1200034"/>
          </a:xfrm>
        </p:grpSpPr>
        <p:sp>
          <p:nvSpPr>
            <p:cNvPr id="46" name="Oval 45">
              <a:extLst>
                <a:ext uri="{FF2B5EF4-FFF2-40B4-BE49-F238E27FC236}">
                  <a16:creationId xmlns:a16="http://schemas.microsoft.com/office/drawing/2014/main" id="{C02582E9-2C95-72B1-A641-D2F102021204}"/>
                </a:ext>
              </a:extLst>
            </p:cNvPr>
            <p:cNvSpPr/>
            <p:nvPr/>
          </p:nvSpPr>
          <p:spPr bwMode="auto">
            <a:xfrm>
              <a:off x="3728143" y="-1422253"/>
              <a:ext cx="1200034" cy="1200034"/>
            </a:xfrm>
            <a:prstGeom prst="ellipse">
              <a:avLst/>
            </a:prstGeom>
            <a:solidFill>
              <a:srgbClr val="3F4040">
                <a:alpha val="60000"/>
              </a:srgbClr>
            </a:solidFill>
            <a:ln w="730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7" name="Extract 46">
              <a:extLst>
                <a:ext uri="{FF2B5EF4-FFF2-40B4-BE49-F238E27FC236}">
                  <a16:creationId xmlns:a16="http://schemas.microsoft.com/office/drawing/2014/main" id="{FD08E75A-6EE9-C2DF-A5C0-C8AC1AE10037}"/>
                </a:ext>
              </a:extLst>
            </p:cNvPr>
            <p:cNvSpPr/>
            <p:nvPr/>
          </p:nvSpPr>
          <p:spPr bwMode="auto">
            <a:xfrm rot="5400000">
              <a:off x="4077367" y="-1131247"/>
              <a:ext cx="623507" cy="536448"/>
            </a:xfrm>
            <a:prstGeom prst="flowChartExtract">
              <a:avLst/>
            </a:prstGeom>
            <a:solidFill>
              <a:schemeClr val="bg1">
                <a:alpha val="8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grpSp>
      <p:pic>
        <p:nvPicPr>
          <p:cNvPr id="49" name="demandx206l">
            <a:hlinkClick r:id="" action="ppaction://media"/>
            <a:extLst>
              <a:ext uri="{FF2B5EF4-FFF2-40B4-BE49-F238E27FC236}">
                <a16:creationId xmlns:a16="http://schemas.microsoft.com/office/drawing/2014/main" id="{1D0233E2-5638-97CE-32DF-6F7EA0432211}"/>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12668" r="31047"/>
          <a:stretch>
            <a:fillRect/>
          </a:stretch>
        </p:blipFill>
        <p:spPr>
          <a:xfrm>
            <a:off x="7952837" y="4815599"/>
            <a:ext cx="2327759" cy="232628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0" name="demandx210">
            <a:hlinkClick r:id="" action="ppaction://media"/>
            <a:extLst>
              <a:ext uri="{FF2B5EF4-FFF2-40B4-BE49-F238E27FC236}">
                <a16:creationId xmlns:a16="http://schemas.microsoft.com/office/drawing/2014/main" id="{A016C01E-D51E-0142-B184-F68C94B218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2570" r="31145"/>
          <a:stretch>
            <a:fillRect/>
          </a:stretch>
        </p:blipFill>
        <p:spPr>
          <a:xfrm>
            <a:off x="7958988" y="4754880"/>
            <a:ext cx="2671742" cy="2670048"/>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51" name="Group 50">
            <a:extLst>
              <a:ext uri="{FF2B5EF4-FFF2-40B4-BE49-F238E27FC236}">
                <a16:creationId xmlns:a16="http://schemas.microsoft.com/office/drawing/2014/main" id="{46EF45DE-AA5C-7430-A537-5774FF2F5502}"/>
              </a:ext>
            </a:extLst>
          </p:cNvPr>
          <p:cNvGrpSpPr>
            <a:grpSpLocks noChangeAspect="1"/>
          </p:cNvGrpSpPr>
          <p:nvPr/>
        </p:nvGrpSpPr>
        <p:grpSpPr>
          <a:xfrm>
            <a:off x="8837659" y="5616660"/>
            <a:ext cx="914400" cy="914400"/>
            <a:chOff x="3728143" y="-1422253"/>
            <a:chExt cx="1200034" cy="1200034"/>
          </a:xfrm>
        </p:grpSpPr>
        <p:sp>
          <p:nvSpPr>
            <p:cNvPr id="52" name="Oval 51">
              <a:extLst>
                <a:ext uri="{FF2B5EF4-FFF2-40B4-BE49-F238E27FC236}">
                  <a16:creationId xmlns:a16="http://schemas.microsoft.com/office/drawing/2014/main" id="{698AF711-1E8C-84E9-FDDD-41829D648958}"/>
                </a:ext>
              </a:extLst>
            </p:cNvPr>
            <p:cNvSpPr/>
            <p:nvPr/>
          </p:nvSpPr>
          <p:spPr bwMode="auto">
            <a:xfrm>
              <a:off x="3728143" y="-1422253"/>
              <a:ext cx="1200034" cy="1200034"/>
            </a:xfrm>
            <a:prstGeom prst="ellipse">
              <a:avLst/>
            </a:prstGeom>
            <a:solidFill>
              <a:srgbClr val="3F4040">
                <a:alpha val="60000"/>
              </a:srgbClr>
            </a:solidFill>
            <a:ln w="730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53" name="Extract 52">
              <a:extLst>
                <a:ext uri="{FF2B5EF4-FFF2-40B4-BE49-F238E27FC236}">
                  <a16:creationId xmlns:a16="http://schemas.microsoft.com/office/drawing/2014/main" id="{1B88E194-5927-1D7C-C82E-EF1AE198A6C8}"/>
                </a:ext>
              </a:extLst>
            </p:cNvPr>
            <p:cNvSpPr/>
            <p:nvPr/>
          </p:nvSpPr>
          <p:spPr bwMode="auto">
            <a:xfrm rot="5400000">
              <a:off x="4077367" y="-1131247"/>
              <a:ext cx="623507" cy="536448"/>
            </a:xfrm>
            <a:prstGeom prst="flowChartExtract">
              <a:avLst/>
            </a:prstGeom>
            <a:solidFill>
              <a:schemeClr val="bg1">
                <a:alpha val="8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grpSp>
    </p:spTree>
    <p:extLst>
      <p:ext uri="{BB962C8B-B14F-4D97-AF65-F5344CB8AC3E}">
        <p14:creationId xmlns:p14="http://schemas.microsoft.com/office/powerpoint/2010/main" val="39692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500" fill="hold"/>
                                        <p:tgtEl>
                                          <p:spTgt spid="26">
                                            <p:txEl>
                                              <p:pRg st="0" end="0"/>
                                            </p:txEl>
                                          </p:spTgt>
                                        </p:tgtEl>
                                        <p:attrNameLst>
                                          <p:attrName>style.color</p:attrName>
                                        </p:attrNameLst>
                                      </p:cBhvr>
                                      <p:to>
                                        <a:srgbClr val="C00000"/>
                                      </p:to>
                                    </p:animClr>
                                  </p:childTnLst>
                                </p:cTn>
                              </p:par>
                              <p:par>
                                <p:cTn id="7" presetID="3" presetClass="emph" presetSubtype="2" fill="hold" grpId="0" nodeType="withEffect">
                                  <p:stCondLst>
                                    <p:cond delay="0"/>
                                  </p:stCondLst>
                                  <p:childTnLst>
                                    <p:animClr clrSpc="rgb" dir="cw">
                                      <p:cBhvr override="childStyle">
                                        <p:cTn id="8" dur="500" fill="hold"/>
                                        <p:tgtEl>
                                          <p:spTgt spid="27">
                                            <p:txEl>
                                              <p:pRg st="0" end="0"/>
                                            </p:txEl>
                                          </p:spTgt>
                                        </p:tgtEl>
                                        <p:attrNameLst>
                                          <p:attrName>style.color</p:attrName>
                                        </p:attrNameLst>
                                      </p:cBhvr>
                                      <p:to>
                                        <a:srgbClr val="C00000"/>
                                      </p:to>
                                    </p:animClr>
                                  </p:childTnLst>
                                </p:cTn>
                              </p:par>
                              <p:par>
                                <p:cTn id="9" presetID="1" presetClass="mediacall" presetSubtype="0" fill="hold" nodeType="withEffect">
                                  <p:stCondLst>
                                    <p:cond delay="0"/>
                                  </p:stCondLst>
                                  <p:childTnLst>
                                    <p:cmd type="call" cmd="playFrom(0.0)">
                                      <p:cBhvr>
                                        <p:cTn id="10" dur="14958" fill="hold"/>
                                        <p:tgtEl>
                                          <p:spTgt spid="44"/>
                                        </p:tgtEl>
                                      </p:cBhvr>
                                    </p:cmd>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 presetClass="exit"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hidden"/>
                                      </p:to>
                                    </p:set>
                                  </p:childTnLst>
                                </p:cTn>
                              </p:par>
                              <p:par>
                                <p:cTn id="16" presetID="3" presetClass="emph" presetSubtype="2" fill="hold" grpId="1" nodeType="withEffect">
                                  <p:stCondLst>
                                    <p:cond delay="0"/>
                                  </p:stCondLst>
                                  <p:childTnLst>
                                    <p:animClr clrSpc="rgb" dir="cw">
                                      <p:cBhvr override="childStyle">
                                        <p:cTn id="17" dur="500" fill="hold"/>
                                        <p:tgtEl>
                                          <p:spTgt spid="26">
                                            <p:txEl>
                                              <p:pRg st="0" end="0"/>
                                            </p:txEl>
                                          </p:spTgt>
                                        </p:tgtEl>
                                        <p:attrNameLst>
                                          <p:attrName>style.color</p:attrName>
                                        </p:attrNameLst>
                                      </p:cBhvr>
                                      <p:to>
                                        <a:srgbClr val="004B8D"/>
                                      </p:to>
                                    </p:animClr>
                                  </p:childTnLst>
                                </p:cTn>
                              </p:par>
                              <p:par>
                                <p:cTn id="18" presetID="3" presetClass="emph" presetSubtype="2" fill="hold" grpId="0" nodeType="withEffect">
                                  <p:stCondLst>
                                    <p:cond delay="0"/>
                                  </p:stCondLst>
                                  <p:childTnLst>
                                    <p:animClr clrSpc="rgb" dir="cw">
                                      <p:cBhvr override="childStyle">
                                        <p:cTn id="19" dur="2000" fill="hold"/>
                                        <p:tgtEl>
                                          <p:spTgt spid="14">
                                            <p:txEl>
                                              <p:pRg st="0" end="0"/>
                                            </p:txEl>
                                          </p:spTgt>
                                        </p:tgtEl>
                                        <p:attrNameLst>
                                          <p:attrName>style.color</p:attrName>
                                        </p:attrNameLst>
                                      </p:cBhvr>
                                      <p:to>
                                        <a:schemeClr val="accent2"/>
                                      </p:to>
                                    </p:animClr>
                                  </p:childTnLst>
                                </p:cTn>
                              </p:par>
                              <p:par>
                                <p:cTn id="20" presetID="1" presetClass="mediacall" presetSubtype="0" fill="hold" nodeType="withEffect">
                                  <p:stCondLst>
                                    <p:cond delay="0"/>
                                  </p:stCondLst>
                                  <p:childTnLst>
                                    <p:cmd type="call" cmd="playFrom(0.0)">
                                      <p:cBhvr>
                                        <p:cTn id="21" dur="10090" fill="hold"/>
                                        <p:tgtEl>
                                          <p:spTgt spid="50"/>
                                        </p:tgtEl>
                                      </p:cBhvr>
                                    </p:cmd>
                                  </p:childTnLst>
                                </p:cTn>
                              </p:par>
                              <p:par>
                                <p:cTn id="22" presetID="1" presetClass="exit" presetSubtype="0" fill="hold" nodeType="withEffect">
                                  <p:stCondLst>
                                    <p:cond delay="0"/>
                                  </p:stCondLst>
                                  <p:childTnLst>
                                    <p:set>
                                      <p:cBhvr>
                                        <p:cTn id="23" dur="1" fill="hold">
                                          <p:stCondLst>
                                            <p:cond delay="0"/>
                                          </p:stCondLst>
                                        </p:cTn>
                                        <p:tgtEl>
                                          <p:spTgt spid="50"/>
                                        </p:tgtEl>
                                        <p:attrNameLst>
                                          <p:attrName>style.visibility</p:attrName>
                                        </p:attrNameLst>
                                      </p:cBhvr>
                                      <p:to>
                                        <p:strVal val="hidden"/>
                                      </p:to>
                                    </p:set>
                                    <p:cmd type="call" cmd="stop">
                                      <p:cBhvr>
                                        <p:cTn id="24" dur="1">
                                          <p:stCondLst>
                                            <p:cond delay="0"/>
                                          </p:stCondLst>
                                        </p:cTn>
                                        <p:tgtEl>
                                          <p:spTgt spid="50"/>
                                        </p:tgtEl>
                                      </p:cBhvr>
                                    </p:cmd>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4999" fill="hold"/>
                                        <p:tgtEl>
                                          <p:spTgt spid="49"/>
                                        </p:tgtEl>
                                      </p:cBhvr>
                                    </p:cmd>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 presetClass="exit" presetSubtype="0" fill="hold" grpId="1" nodeType="withEffect">
                                  <p:stCondLst>
                                    <p:cond delay="16000"/>
                                  </p:stCondLst>
                                  <p:childTnLst>
                                    <p:set>
                                      <p:cBhvr>
                                        <p:cTn id="33"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20"/>
                </p:tgtEl>
              </p:cMediaNode>
            </p:video>
            <p:video>
              <p:cMediaNode vol="80000">
                <p:cTn id="35" fill="hold" display="0">
                  <p:stCondLst>
                    <p:cond delay="indefinite"/>
                  </p:stCondLst>
                </p:cTn>
                <p:tgtEl>
                  <p:spTgt spid="44"/>
                </p:tgtEl>
              </p:cMediaNode>
            </p:video>
            <p:video>
              <p:cMediaNode vol="80000">
                <p:cTn id="36" fill="hold" display="0">
                  <p:stCondLst>
                    <p:cond delay="indefinite"/>
                  </p:stCondLst>
                </p:cTn>
                <p:tgtEl>
                  <p:spTgt spid="49"/>
                </p:tgtEl>
              </p:cMediaNode>
            </p:video>
            <p:video>
              <p:cMediaNode vol="80000">
                <p:cTn id="37" fill="hold" display="0">
                  <p:stCondLst>
                    <p:cond delay="indefinite"/>
                  </p:stCondLst>
                </p:cTn>
                <p:tgtEl>
                  <p:spTgt spid="50"/>
                </p:tgtEl>
              </p:cMediaNode>
            </p:video>
          </p:childTnLst>
        </p:cTn>
      </p:par>
    </p:tnLst>
    <p:bldLst>
      <p:bldP spid="14" grpId="0" build="p"/>
      <p:bldP spid="25" grpId="0" animBg="1"/>
      <p:bldP spid="25" grpId="1" animBg="1"/>
      <p:bldP spid="26" grpId="0" build="p"/>
      <p:bldP spid="26" grpId="1" build="p"/>
      <p:bldP spid="27" grpId="0" build="p"/>
      <p:bldP spid="33" grpId="0" animBg="1"/>
      <p:bldP spid="3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0F81E9FE-53A2-6A3A-6AA0-E280EB69FF38}"/>
              </a:ext>
            </a:extLst>
          </p:cNvPr>
          <p:cNvSpPr>
            <a:spLocks noGrp="1"/>
          </p:cNvSpPr>
          <p:nvPr>
            <p:ph sz="quarter" idx="20"/>
          </p:nvPr>
        </p:nvSpPr>
        <p:spPr>
          <a:xfrm>
            <a:off x="758952" y="2328864"/>
            <a:ext cx="6297303" cy="4572000"/>
          </a:xfrm>
        </p:spPr>
        <p:txBody>
          <a:bodyPr/>
          <a:lstStyle/>
          <a:p>
            <a:pPr lvl="1"/>
            <a:r>
              <a:rPr lang="en-US" dirty="0"/>
              <a:t>When the outdoor coil is colder than the air during heating mode, it causes the air going through the coil </a:t>
            </a:r>
            <a:br>
              <a:rPr lang="en-US" dirty="0"/>
            </a:br>
            <a:r>
              <a:rPr lang="en-US" dirty="0"/>
              <a:t>to give up its heat. </a:t>
            </a:r>
          </a:p>
          <a:p>
            <a:pPr lvl="2"/>
            <a:r>
              <a:rPr lang="en-US" dirty="0"/>
              <a:t>Moisture in the air condenses on the surface of the coil and freezes over time, restricting airflow through the coil</a:t>
            </a:r>
          </a:p>
          <a:p>
            <a:pPr lvl="2"/>
            <a:r>
              <a:rPr lang="en-US" dirty="0"/>
              <a:t>As the moisture freezes to ice, the heat-pump becomes more inefficient and cannot properly absorb heat to be released into the conditioned space</a:t>
            </a:r>
          </a:p>
          <a:p>
            <a:pPr lvl="2"/>
            <a:r>
              <a:rPr lang="en-US" dirty="0"/>
              <a:t>In order to melt the ice and return to proper airflow, the unit goes into “Defrost” mode by running hot refrigerant through the coil</a:t>
            </a:r>
          </a:p>
          <a:p>
            <a:pPr lvl="2"/>
            <a:r>
              <a:rPr lang="en-US" dirty="0"/>
              <a:t>The frequency of ice build-up depends on outside air temperature and humidity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3B04215E-A374-D909-7779-9CC78735B2F7}"/>
              </a:ext>
            </a:extLst>
          </p:cNvPr>
          <p:cNvSpPr>
            <a:spLocks noGrp="1"/>
          </p:cNvSpPr>
          <p:nvPr>
            <p:ph type="sldNum" sz="quarter" idx="4"/>
          </p:nvPr>
        </p:nvSpPr>
        <p:spPr/>
        <p:txBody>
          <a:bodyPr/>
          <a:lstStyle/>
          <a:p>
            <a:fld id="{837543D7-8401-5C4E-B0A9-F48897C0C347}" type="slidenum">
              <a:rPr lang="en-US" smtClean="0"/>
              <a:pPr/>
              <a:t>5</a:t>
            </a:fld>
            <a:endParaRPr lang="en-US" dirty="0"/>
          </a:p>
        </p:txBody>
      </p:sp>
      <p:sp>
        <p:nvSpPr>
          <p:cNvPr id="11" name="Title 10">
            <a:extLst>
              <a:ext uri="{FF2B5EF4-FFF2-40B4-BE49-F238E27FC236}">
                <a16:creationId xmlns:a16="http://schemas.microsoft.com/office/drawing/2014/main" id="{A0F083EC-1F11-AA3B-0F94-7DDA80B5B82D}"/>
              </a:ext>
            </a:extLst>
          </p:cNvPr>
          <p:cNvSpPr>
            <a:spLocks noGrp="1"/>
          </p:cNvSpPr>
          <p:nvPr>
            <p:ph type="title"/>
          </p:nvPr>
        </p:nvSpPr>
        <p:spPr/>
        <p:txBody>
          <a:bodyPr/>
          <a:lstStyle/>
          <a:p>
            <a:r>
              <a:rPr lang="en-US" dirty="0"/>
              <a:t>Eliminate Ice Build Up</a:t>
            </a:r>
          </a:p>
        </p:txBody>
      </p:sp>
      <p:sp>
        <p:nvSpPr>
          <p:cNvPr id="12" name="Text Placeholder 11">
            <a:extLst>
              <a:ext uri="{FF2B5EF4-FFF2-40B4-BE49-F238E27FC236}">
                <a16:creationId xmlns:a16="http://schemas.microsoft.com/office/drawing/2014/main" id="{14C70B7F-2AAC-1D83-8D7A-C875365E8DF4}"/>
              </a:ext>
            </a:extLst>
          </p:cNvPr>
          <p:cNvSpPr>
            <a:spLocks noGrp="1"/>
          </p:cNvSpPr>
          <p:nvPr>
            <p:ph type="body" sz="quarter" idx="11"/>
          </p:nvPr>
        </p:nvSpPr>
        <p:spPr/>
        <p:txBody>
          <a:bodyPr/>
          <a:lstStyle/>
          <a:p>
            <a:endParaRPr lang="en-US"/>
          </a:p>
        </p:txBody>
      </p:sp>
      <p:sp>
        <p:nvSpPr>
          <p:cNvPr id="13" name="Text Placeholder 12">
            <a:extLst>
              <a:ext uri="{FF2B5EF4-FFF2-40B4-BE49-F238E27FC236}">
                <a16:creationId xmlns:a16="http://schemas.microsoft.com/office/drawing/2014/main" id="{46274BD0-D478-44AE-8E6B-F9DE92396644}"/>
              </a:ext>
            </a:extLst>
          </p:cNvPr>
          <p:cNvSpPr>
            <a:spLocks noGrp="1"/>
          </p:cNvSpPr>
          <p:nvPr>
            <p:ph type="body" sz="quarter" idx="17"/>
          </p:nvPr>
        </p:nvSpPr>
        <p:spPr/>
        <p:txBody>
          <a:bodyPr/>
          <a:lstStyle/>
          <a:p>
            <a:endParaRPr lang="en-US"/>
          </a:p>
        </p:txBody>
      </p:sp>
      <p:pic>
        <p:nvPicPr>
          <p:cNvPr id="16" name="Content Placeholder 4" descr="A picture containing wall, indoor, floor, toilet&#10;&#10;Description automatically generated">
            <a:extLst>
              <a:ext uri="{FF2B5EF4-FFF2-40B4-BE49-F238E27FC236}">
                <a16:creationId xmlns:a16="http://schemas.microsoft.com/office/drawing/2014/main" id="{B8B09B1E-E43C-42D0-4E48-5F8696FFA4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0" y="2324100"/>
            <a:ext cx="3733833" cy="4876800"/>
          </a:xfrm>
          <a:prstGeom prst="rect">
            <a:avLst/>
          </a:prstGeom>
          <a:ln w="38100" cap="sq">
            <a:noFill/>
            <a:prstDash val="solid"/>
            <a:miter lim="800000"/>
          </a:ln>
          <a:effectLst/>
        </p:spPr>
      </p:pic>
    </p:spTree>
    <p:extLst>
      <p:ext uri="{BB962C8B-B14F-4D97-AF65-F5344CB8AC3E}">
        <p14:creationId xmlns:p14="http://schemas.microsoft.com/office/powerpoint/2010/main" val="1600183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AAB6F5EA-8308-7A6C-F062-B98EC4AA3C90}"/>
              </a:ext>
            </a:extLst>
          </p:cNvPr>
          <p:cNvSpPr>
            <a:spLocks noGrp="1"/>
          </p:cNvSpPr>
          <p:nvPr>
            <p:ph sz="quarter" idx="19"/>
          </p:nvPr>
        </p:nvSpPr>
        <p:spPr>
          <a:xfrm>
            <a:off x="762000" y="2331720"/>
            <a:ext cx="10793427" cy="686609"/>
          </a:xfrm>
        </p:spPr>
        <p:txBody>
          <a:bodyPr/>
          <a:lstStyle/>
          <a:p>
            <a:r>
              <a:rPr lang="en-US" dirty="0"/>
              <a:t>Increase Efficiency</a:t>
            </a:r>
          </a:p>
        </p:txBody>
      </p:sp>
      <p:sp>
        <p:nvSpPr>
          <p:cNvPr id="4" name="Slide Number Placeholder 3">
            <a:extLst>
              <a:ext uri="{FF2B5EF4-FFF2-40B4-BE49-F238E27FC236}">
                <a16:creationId xmlns:a16="http://schemas.microsoft.com/office/drawing/2014/main" id="{BF8B1F7C-05A3-0C61-31AE-10BB11F00DE7}"/>
              </a:ext>
            </a:extLst>
          </p:cNvPr>
          <p:cNvSpPr>
            <a:spLocks noGrp="1"/>
          </p:cNvSpPr>
          <p:nvPr>
            <p:ph type="sldNum" sz="quarter" idx="4"/>
          </p:nvPr>
        </p:nvSpPr>
        <p:spPr/>
        <p:txBody>
          <a:bodyPr/>
          <a:lstStyle/>
          <a:p>
            <a:fld id="{837543D7-8401-5C4E-B0A9-F48897C0C347}" type="slidenum">
              <a:rPr lang="en-US" smtClean="0"/>
              <a:pPr/>
              <a:t>6</a:t>
            </a:fld>
            <a:endParaRPr lang="en-US" dirty="0"/>
          </a:p>
        </p:txBody>
      </p:sp>
      <p:sp>
        <p:nvSpPr>
          <p:cNvPr id="23" name="Title 22">
            <a:extLst>
              <a:ext uri="{FF2B5EF4-FFF2-40B4-BE49-F238E27FC236}">
                <a16:creationId xmlns:a16="http://schemas.microsoft.com/office/drawing/2014/main" id="{0D322CA5-791B-6AA2-F487-2B8CA3F96A64}"/>
              </a:ext>
            </a:extLst>
          </p:cNvPr>
          <p:cNvSpPr>
            <a:spLocks noGrp="1"/>
          </p:cNvSpPr>
          <p:nvPr>
            <p:ph type="title"/>
          </p:nvPr>
        </p:nvSpPr>
        <p:spPr/>
        <p:txBody>
          <a:bodyPr/>
          <a:lstStyle/>
          <a:p>
            <a:r>
              <a:rPr lang="en-US" dirty="0"/>
              <a:t>Top Line Features and Benefits </a:t>
            </a:r>
          </a:p>
        </p:txBody>
      </p:sp>
      <p:sp>
        <p:nvSpPr>
          <p:cNvPr id="24" name="Text Placeholder 23">
            <a:extLst>
              <a:ext uri="{FF2B5EF4-FFF2-40B4-BE49-F238E27FC236}">
                <a16:creationId xmlns:a16="http://schemas.microsoft.com/office/drawing/2014/main" id="{0934D00F-3A96-1F1E-6639-5C9CB201ECC8}"/>
              </a:ext>
            </a:extLst>
          </p:cNvPr>
          <p:cNvSpPr>
            <a:spLocks noGrp="1"/>
          </p:cNvSpPr>
          <p:nvPr>
            <p:ph type="body" sz="quarter" idx="11"/>
          </p:nvPr>
        </p:nvSpPr>
        <p:spPr>
          <a:xfrm>
            <a:off x="548640" y="1554480"/>
            <a:ext cx="11087707" cy="457200"/>
          </a:xfrm>
        </p:spPr>
        <p:txBody>
          <a:bodyPr/>
          <a:lstStyle/>
          <a:p>
            <a:r>
              <a:rPr lang="en-US" sz="2000" dirty="0"/>
              <a:t>This award-winning heat pump control replaces hundreds of OEM defrost controls while offering premium features that benefit both the contractor and the end-user. </a:t>
            </a:r>
          </a:p>
        </p:txBody>
      </p:sp>
      <p:sp>
        <p:nvSpPr>
          <p:cNvPr id="31" name="Text Placeholder 30">
            <a:extLst>
              <a:ext uri="{FF2B5EF4-FFF2-40B4-BE49-F238E27FC236}">
                <a16:creationId xmlns:a16="http://schemas.microsoft.com/office/drawing/2014/main" id="{5347AC52-D50F-DAAF-6929-C225A2C34B31}"/>
              </a:ext>
            </a:extLst>
          </p:cNvPr>
          <p:cNvSpPr>
            <a:spLocks noGrp="1"/>
          </p:cNvSpPr>
          <p:nvPr>
            <p:ph type="body" sz="quarter" idx="17"/>
          </p:nvPr>
        </p:nvSpPr>
        <p:spPr/>
        <p:txBody>
          <a:bodyPr/>
          <a:lstStyle/>
          <a:p>
            <a:r>
              <a:rPr lang="en-US" dirty="0"/>
              <a:t>* Value add for CA Title 24, by locking out AUX heat until below 40°</a:t>
            </a:r>
          </a:p>
          <a:p>
            <a:pPr>
              <a:spcBef>
                <a:spcPts val="300"/>
              </a:spcBef>
              <a:tabLst>
                <a:tab pos="2743200" algn="l"/>
              </a:tabLst>
            </a:pPr>
            <a:r>
              <a:rPr lang="en-US" dirty="0"/>
              <a:t>US Patents 9,037,303 • 9,412,328	9,830,887 • 9,064,345</a:t>
            </a:r>
          </a:p>
        </p:txBody>
      </p:sp>
      <p:pic>
        <p:nvPicPr>
          <p:cNvPr id="34" name="Picture 33">
            <a:extLst>
              <a:ext uri="{FF2B5EF4-FFF2-40B4-BE49-F238E27FC236}">
                <a16:creationId xmlns:a16="http://schemas.microsoft.com/office/drawing/2014/main" id="{7716220A-5C88-D95B-227E-59562A59E90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679056" y="1500273"/>
            <a:ext cx="1221982" cy="1103734"/>
          </a:xfrm>
          <a:prstGeom prst="rect">
            <a:avLst/>
          </a:prstGeom>
        </p:spPr>
      </p:pic>
      <p:graphicFrame>
        <p:nvGraphicFramePr>
          <p:cNvPr id="35" name="Table 34">
            <a:extLst>
              <a:ext uri="{FF2B5EF4-FFF2-40B4-BE49-F238E27FC236}">
                <a16:creationId xmlns:a16="http://schemas.microsoft.com/office/drawing/2014/main" id="{9991E721-521E-47DD-2E46-108E4731BDE8}"/>
              </a:ext>
            </a:extLst>
          </p:cNvPr>
          <p:cNvGraphicFramePr>
            <a:graphicFrameLocks noGrp="1"/>
          </p:cNvGraphicFramePr>
          <p:nvPr>
            <p:extLst>
              <p:ext uri="{D42A27DB-BD31-4B8C-83A1-F6EECF244321}">
                <p14:modId xmlns:p14="http://schemas.microsoft.com/office/powerpoint/2010/main" val="4130117462"/>
              </p:ext>
            </p:extLst>
          </p:nvPr>
        </p:nvGraphicFramePr>
        <p:xfrm>
          <a:off x="762000" y="2747414"/>
          <a:ext cx="8412480" cy="1466088"/>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850165370"/>
                    </a:ext>
                  </a:extLst>
                </a:gridCol>
                <a:gridCol w="5212080">
                  <a:extLst>
                    <a:ext uri="{9D8B030D-6E8A-4147-A177-3AD203B41FA5}">
                      <a16:colId xmlns:a16="http://schemas.microsoft.com/office/drawing/2014/main" val="219605747"/>
                    </a:ext>
                  </a:extLst>
                </a:gridCol>
              </a:tblGrid>
              <a:tr h="273304">
                <a:tc>
                  <a:txBody>
                    <a:bodyPr/>
                    <a:lstStyle/>
                    <a:p>
                      <a:r>
                        <a:rPr lang="en-US" sz="1400" b="1" i="0" u="none" strike="noStrike" kern="1200" dirty="0">
                          <a:solidFill>
                            <a:schemeClr val="lt1"/>
                          </a:solidFill>
                          <a:effectLst/>
                          <a:latin typeface="+mn-lt"/>
                          <a:ea typeface="+mn-ea"/>
                          <a:cs typeface="+mn-cs"/>
                        </a:rPr>
                        <a:t>Feature</a:t>
                      </a:r>
                      <a:endParaRPr lang="en-US" sz="1400" b="1" dirty="0"/>
                    </a:p>
                  </a:txBody>
                  <a:tcPr>
                    <a:lnB w="12700" cap="flat" cmpd="sng" algn="ctr">
                      <a:noFill/>
                      <a:prstDash val="solid"/>
                      <a:round/>
                      <a:headEnd type="none" w="med" len="med"/>
                      <a:tailEnd type="none" w="med" len="med"/>
                    </a:lnB>
                  </a:tcPr>
                </a:tc>
                <a:tc>
                  <a:txBody>
                    <a:bodyPr/>
                    <a:lstStyle/>
                    <a:p>
                      <a:r>
                        <a:rPr lang="en-US" sz="1400" b="1" i="0" u="none" strike="noStrike" kern="1200" dirty="0">
                          <a:solidFill>
                            <a:schemeClr val="lt1"/>
                          </a:solidFill>
                          <a:effectLst/>
                          <a:latin typeface="+mn-lt"/>
                          <a:ea typeface="+mn-ea"/>
                          <a:cs typeface="+mn-cs"/>
                        </a:rPr>
                        <a:t>Function</a:t>
                      </a:r>
                      <a:endParaRPr lang="en-US" sz="1400" b="1"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val="1310056588"/>
                  </a:ext>
                </a:extLst>
              </a:tr>
              <a:tr h="320040">
                <a:tc>
                  <a:txBody>
                    <a:bodyPr/>
                    <a:lstStyle/>
                    <a:p>
                      <a:pPr algn="just"/>
                      <a:r>
                        <a:rPr lang="en-US" sz="1400" b="0" i="0" u="none" strike="noStrike" kern="1200" dirty="0">
                          <a:solidFill>
                            <a:schemeClr val="dk1"/>
                          </a:solidFill>
                          <a:effectLst/>
                          <a:latin typeface="+mn-lt"/>
                          <a:ea typeface="+mn-ea"/>
                          <a:cs typeface="+mn-cs"/>
                        </a:rPr>
                        <a:t>Demand Defrost Option</a:t>
                      </a:r>
                      <a:endParaRPr lang="en-US" sz="14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i="0" u="none" strike="noStrike" kern="1200" dirty="0">
                          <a:solidFill>
                            <a:schemeClr val="dk1"/>
                          </a:solidFill>
                          <a:effectLst/>
                          <a:latin typeface="+mn-lt"/>
                          <a:ea typeface="+mn-ea"/>
                          <a:cs typeface="+mn-cs"/>
                        </a:rPr>
                        <a:t>Reduces energy usage compared to Time/Temp cycles</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3075391"/>
                  </a:ext>
                </a:extLst>
              </a:tr>
              <a:tr h="320040">
                <a:tc>
                  <a:txBody>
                    <a:bodyPr/>
                    <a:lstStyle/>
                    <a:p>
                      <a:pPr algn="just"/>
                      <a:r>
                        <a:rPr lang="en-US" sz="1400" b="0" i="0" u="none" strike="noStrike" kern="1200" dirty="0">
                          <a:solidFill>
                            <a:schemeClr val="dk1"/>
                          </a:solidFill>
                          <a:effectLst/>
                          <a:latin typeface="+mn-lt"/>
                          <a:ea typeface="+mn-ea"/>
                          <a:cs typeface="+mn-cs"/>
                        </a:rPr>
                        <a:t>AUX Heat Lockout</a:t>
                      </a:r>
                      <a:endParaRPr lang="en-US" sz="14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i="0" u="none" strike="noStrike" kern="1200" dirty="0">
                          <a:solidFill>
                            <a:schemeClr val="dk1"/>
                          </a:solidFill>
                          <a:effectLst/>
                          <a:latin typeface="+mn-lt"/>
                          <a:ea typeface="+mn-ea"/>
                          <a:cs typeface="+mn-cs"/>
                        </a:rPr>
                        <a:t>Limits use above set temperature (No accessory kit needed)*</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860106"/>
                  </a:ext>
                </a:extLst>
              </a:tr>
              <a:tr h="521208">
                <a:tc>
                  <a:txBody>
                    <a:bodyPr/>
                    <a:lstStyle/>
                    <a:p>
                      <a:pPr algn="just"/>
                      <a:r>
                        <a:rPr lang="en-US" sz="1400" b="0" i="0" u="none" strike="noStrike" kern="1200" dirty="0">
                          <a:solidFill>
                            <a:schemeClr val="dk1"/>
                          </a:solidFill>
                          <a:effectLst/>
                          <a:latin typeface="+mn-lt"/>
                          <a:ea typeface="+mn-ea"/>
                          <a:cs typeface="+mn-cs"/>
                        </a:rPr>
                        <a:t>Low Temp Compressor Lockout</a:t>
                      </a:r>
                      <a:endParaRPr lang="en-US" sz="14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t"/>
                      <a:r>
                        <a:rPr lang="en-US" sz="1400" b="0" i="0" u="none" strike="noStrike" kern="1200" dirty="0">
                          <a:solidFill>
                            <a:schemeClr val="dk1"/>
                          </a:solidFill>
                          <a:effectLst/>
                          <a:latin typeface="+mn-lt"/>
                          <a:ea typeface="+mn-ea"/>
                          <a:cs typeface="+mn-cs"/>
                        </a:rPr>
                        <a:t>Low Temp Compressor Lockout</a:t>
                      </a:r>
                    </a:p>
                    <a:p>
                      <a:pPr algn="l" rtl="0" fontAlgn="t"/>
                      <a:r>
                        <a:rPr lang="en-US" sz="1400" b="0" i="0" u="none" strike="noStrike" kern="1200" dirty="0">
                          <a:solidFill>
                            <a:schemeClr val="dk1"/>
                          </a:solidFill>
                          <a:effectLst/>
                          <a:latin typeface="+mn-lt"/>
                          <a:ea typeface="+mn-ea"/>
                          <a:cs typeface="+mn-cs"/>
                        </a:rPr>
                        <a:t>Limits heat pump usage at inefficient temperatures</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5633628"/>
                  </a:ext>
                </a:extLst>
              </a:tr>
            </a:tbl>
          </a:graphicData>
        </a:graphic>
      </p:graphicFrame>
      <p:sp>
        <p:nvSpPr>
          <p:cNvPr id="36" name="Content Placeholder 32">
            <a:extLst>
              <a:ext uri="{FF2B5EF4-FFF2-40B4-BE49-F238E27FC236}">
                <a16:creationId xmlns:a16="http://schemas.microsoft.com/office/drawing/2014/main" id="{8F6CC5AD-1793-0FB8-691F-4130144659D9}"/>
              </a:ext>
            </a:extLst>
          </p:cNvPr>
          <p:cNvSpPr txBox="1">
            <a:spLocks/>
          </p:cNvSpPr>
          <p:nvPr/>
        </p:nvSpPr>
        <p:spPr>
          <a:xfrm>
            <a:off x="762000" y="4491484"/>
            <a:ext cx="10793427" cy="373381"/>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Easy to Install / Service</a:t>
            </a:r>
          </a:p>
          <a:p>
            <a:endParaRPr lang="en-US" dirty="0"/>
          </a:p>
        </p:txBody>
      </p:sp>
      <p:graphicFrame>
        <p:nvGraphicFramePr>
          <p:cNvPr id="38" name="Table 37">
            <a:extLst>
              <a:ext uri="{FF2B5EF4-FFF2-40B4-BE49-F238E27FC236}">
                <a16:creationId xmlns:a16="http://schemas.microsoft.com/office/drawing/2014/main" id="{D3E52DDE-FD9A-797D-E27F-758460CD767E}"/>
              </a:ext>
            </a:extLst>
          </p:cNvPr>
          <p:cNvGraphicFramePr>
            <a:graphicFrameLocks noGrp="1"/>
          </p:cNvGraphicFramePr>
          <p:nvPr>
            <p:extLst>
              <p:ext uri="{D42A27DB-BD31-4B8C-83A1-F6EECF244321}">
                <p14:modId xmlns:p14="http://schemas.microsoft.com/office/powerpoint/2010/main" val="651045423"/>
              </p:ext>
            </p:extLst>
          </p:nvPr>
        </p:nvGraphicFramePr>
        <p:xfrm>
          <a:off x="762000" y="4921252"/>
          <a:ext cx="8412480" cy="19050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850165370"/>
                    </a:ext>
                  </a:extLst>
                </a:gridCol>
                <a:gridCol w="5212080">
                  <a:extLst>
                    <a:ext uri="{9D8B030D-6E8A-4147-A177-3AD203B41FA5}">
                      <a16:colId xmlns:a16="http://schemas.microsoft.com/office/drawing/2014/main" val="219605747"/>
                    </a:ext>
                  </a:extLst>
                </a:gridCol>
              </a:tblGrid>
              <a:tr h="273304">
                <a:tc>
                  <a:txBody>
                    <a:bodyPr/>
                    <a:lstStyle/>
                    <a:p>
                      <a:pPr algn="l"/>
                      <a:r>
                        <a:rPr lang="en-US" sz="1400" b="1" i="0" u="none" strike="noStrike" kern="1200" dirty="0">
                          <a:solidFill>
                            <a:schemeClr val="lt1"/>
                          </a:solidFill>
                          <a:effectLst/>
                          <a:latin typeface="+mn-lt"/>
                          <a:ea typeface="+mn-ea"/>
                          <a:cs typeface="+mn-cs"/>
                        </a:rPr>
                        <a:t>Feature</a:t>
                      </a:r>
                      <a:endParaRPr lang="en-US" sz="1400" b="1" dirty="0"/>
                    </a:p>
                  </a:txBody>
                  <a:tcPr anchor="ctr">
                    <a:lnB w="12700" cap="flat" cmpd="sng" algn="ctr">
                      <a:noFill/>
                      <a:prstDash val="solid"/>
                      <a:round/>
                      <a:headEnd type="none" w="med" len="med"/>
                      <a:tailEnd type="none" w="med" len="med"/>
                    </a:lnB>
                  </a:tcPr>
                </a:tc>
                <a:tc>
                  <a:txBody>
                    <a:bodyPr/>
                    <a:lstStyle/>
                    <a:p>
                      <a:pPr algn="l"/>
                      <a:r>
                        <a:rPr lang="en-US" sz="1400" b="1" i="0" u="none" strike="noStrike" kern="1200" dirty="0">
                          <a:solidFill>
                            <a:schemeClr val="lt1"/>
                          </a:solidFill>
                          <a:effectLst/>
                          <a:latin typeface="+mn-lt"/>
                          <a:ea typeface="+mn-ea"/>
                          <a:cs typeface="+mn-cs"/>
                        </a:rPr>
                        <a:t>Function</a:t>
                      </a:r>
                      <a:endParaRPr lang="en-US" sz="1400" b="1" dirty="0"/>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1310056588"/>
                  </a:ext>
                </a:extLst>
              </a:tr>
              <a:tr h="320040">
                <a:tc>
                  <a:txBody>
                    <a:bodyPr/>
                    <a:lstStyle/>
                    <a:p>
                      <a:pPr algn="l"/>
                      <a:r>
                        <a:rPr lang="en-US" sz="1400" b="0" i="0" u="none" strike="noStrike" kern="1200" dirty="0">
                          <a:solidFill>
                            <a:schemeClr val="dk1"/>
                          </a:solidFill>
                          <a:effectLst/>
                          <a:latin typeface="+mn-lt"/>
                          <a:ea typeface="+mn-ea"/>
                          <a:cs typeface="+mn-cs"/>
                        </a:rPr>
                        <a:t>Versatile Mounting Tray</a:t>
                      </a:r>
                      <a:endParaRPr lang="en-US" sz="14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i="0" u="none" strike="noStrike" kern="1200" dirty="0">
                          <a:solidFill>
                            <a:schemeClr val="dk1"/>
                          </a:solidFill>
                          <a:effectLst/>
                          <a:latin typeface="+mn-lt"/>
                          <a:ea typeface="+mn-ea"/>
                          <a:cs typeface="+mn-cs"/>
                        </a:rPr>
                        <a:t>One, universal part of all systems</a:t>
                      </a:r>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3075391"/>
                  </a:ext>
                </a:extLst>
              </a:tr>
              <a:tr h="320040">
                <a:tc>
                  <a:txBody>
                    <a:bodyPr/>
                    <a:lstStyle/>
                    <a:p>
                      <a:pPr algn="l"/>
                      <a:r>
                        <a:rPr lang="en-US" sz="1400" b="0" i="0" u="none" strike="noStrike" kern="1200" dirty="0">
                          <a:solidFill>
                            <a:schemeClr val="dk1"/>
                          </a:solidFill>
                          <a:effectLst/>
                          <a:latin typeface="+mn-lt"/>
                          <a:ea typeface="+mn-ea"/>
                          <a:cs typeface="+mn-cs"/>
                        </a:rPr>
                        <a:t>Pre-Configured, Adjustable Settings</a:t>
                      </a:r>
                      <a:endParaRPr lang="en-US" sz="14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i="0" u="none" strike="noStrike" kern="1200">
                          <a:solidFill>
                            <a:schemeClr val="dk1"/>
                          </a:solidFill>
                          <a:effectLst/>
                          <a:latin typeface="+mn-lt"/>
                          <a:ea typeface="+mn-ea"/>
                          <a:cs typeface="+mn-cs"/>
                        </a:rPr>
                        <a:t>Select from OEM pre-sets or customize</a:t>
                      </a:r>
                      <a:endParaRPr lang="en-US" sz="140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860106"/>
                  </a:ext>
                </a:extLst>
              </a:tr>
              <a:tr h="320040">
                <a:tc>
                  <a:txBody>
                    <a:bodyPr/>
                    <a:lstStyle/>
                    <a:p>
                      <a:pPr algn="l"/>
                      <a:r>
                        <a:rPr lang="en-US" sz="1400" b="0" i="0" u="none" strike="noStrike" kern="1200" dirty="0">
                          <a:solidFill>
                            <a:schemeClr val="dk1"/>
                          </a:solidFill>
                          <a:effectLst/>
                          <a:latin typeface="+mn-lt"/>
                          <a:ea typeface="+mn-ea"/>
                          <a:cs typeface="+mn-cs"/>
                        </a:rPr>
                        <a:t>Test Mode</a:t>
                      </a:r>
                      <a:endParaRPr lang="en-US" sz="14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t"/>
                      <a:r>
                        <a:rPr lang="en-US" sz="1400" b="0" i="0" u="none" strike="noStrike" kern="1200" dirty="0">
                          <a:solidFill>
                            <a:schemeClr val="dk1"/>
                          </a:solidFill>
                          <a:effectLst/>
                          <a:latin typeface="+mn-lt"/>
                          <a:ea typeface="+mn-ea"/>
                          <a:cs typeface="+mn-cs"/>
                        </a:rPr>
                        <a:t>Verify operation at any temperature</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5633628"/>
                  </a:ext>
                </a:extLst>
              </a:tr>
              <a:tr h="320040">
                <a:tc>
                  <a:txBody>
                    <a:bodyPr/>
                    <a:lstStyle/>
                    <a:p>
                      <a:pPr lvl="0" algn="l">
                        <a:buNone/>
                      </a:pPr>
                      <a:r>
                        <a:rPr lang="en-US" sz="1400" b="0" i="0" u="none" strike="noStrike" kern="1200" dirty="0">
                          <a:solidFill>
                            <a:schemeClr val="dk1"/>
                          </a:solidFill>
                          <a:effectLst/>
                          <a:latin typeface="+mn-lt"/>
                          <a:ea typeface="+mn-ea"/>
                          <a:cs typeface="+mn-cs"/>
                        </a:rPr>
                        <a:t>8x8 Matrix LED Display</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en-US" sz="1400" b="0" i="0" u="none" strike="noStrike" kern="1200" dirty="0">
                          <a:solidFill>
                            <a:schemeClr val="dk1"/>
                          </a:solidFill>
                          <a:effectLst/>
                          <a:latin typeface="+mn-lt"/>
                          <a:ea typeface="+mn-ea"/>
                          <a:cs typeface="+mn-cs"/>
                        </a:rPr>
                        <a:t>Immediate, easy visualization of system status and faults</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858678"/>
                  </a:ext>
                </a:extLst>
              </a:tr>
              <a:tr h="320040">
                <a:tc>
                  <a:txBody>
                    <a:bodyPr/>
                    <a:lstStyle/>
                    <a:p>
                      <a:pPr lvl="0" algn="l">
                        <a:buNone/>
                      </a:pPr>
                      <a:r>
                        <a:rPr lang="en-US" sz="1400" b="0" i="0" u="none" strike="noStrike" kern="1200" dirty="0">
                          <a:solidFill>
                            <a:schemeClr val="dk1"/>
                          </a:solidFill>
                          <a:effectLst/>
                          <a:latin typeface="+mn-lt"/>
                          <a:ea typeface="+mn-ea"/>
                          <a:cs typeface="+mn-cs"/>
                        </a:rPr>
                        <a:t>O/B Reversing Valve</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en-US" sz="1400" b="0" i="0" u="none" strike="noStrike" kern="1200" dirty="0">
                          <a:solidFill>
                            <a:schemeClr val="dk1"/>
                          </a:solidFill>
                          <a:effectLst/>
                          <a:latin typeface="+mn-lt"/>
                          <a:ea typeface="+mn-ea"/>
                          <a:cs typeface="+mn-cs"/>
                        </a:rPr>
                        <a:t>Supports energizing in both heating and cooling</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4295217"/>
                  </a:ext>
                </a:extLst>
              </a:tr>
            </a:tbl>
          </a:graphicData>
        </a:graphic>
      </p:graphicFrame>
    </p:spTree>
    <p:extLst>
      <p:ext uri="{BB962C8B-B14F-4D97-AF65-F5344CB8AC3E}">
        <p14:creationId xmlns:p14="http://schemas.microsoft.com/office/powerpoint/2010/main" val="3264017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2E37AE-BFE4-DA81-F005-E347BAD3E45A}"/>
              </a:ext>
            </a:extLst>
          </p:cNvPr>
          <p:cNvSpPr>
            <a:spLocks noGrp="1"/>
          </p:cNvSpPr>
          <p:nvPr>
            <p:ph type="sldNum" sz="quarter" idx="4"/>
          </p:nvPr>
        </p:nvSpPr>
        <p:spPr/>
        <p:txBody>
          <a:bodyPr/>
          <a:lstStyle/>
          <a:p>
            <a:fld id="{837543D7-8401-5C4E-B0A9-F48897C0C347}" type="slidenum">
              <a:rPr lang="en-US" smtClean="0"/>
              <a:pPr/>
              <a:t>7</a:t>
            </a:fld>
            <a:endParaRPr lang="en-US" dirty="0"/>
          </a:p>
        </p:txBody>
      </p:sp>
      <p:sp>
        <p:nvSpPr>
          <p:cNvPr id="5" name="Title 4">
            <a:extLst>
              <a:ext uri="{FF2B5EF4-FFF2-40B4-BE49-F238E27FC236}">
                <a16:creationId xmlns:a16="http://schemas.microsoft.com/office/drawing/2014/main" id="{B33FEBFA-E5BC-1544-7460-93277B7ADC29}"/>
              </a:ext>
            </a:extLst>
          </p:cNvPr>
          <p:cNvSpPr>
            <a:spLocks noGrp="1"/>
          </p:cNvSpPr>
          <p:nvPr>
            <p:ph type="title"/>
          </p:nvPr>
        </p:nvSpPr>
        <p:spPr/>
        <p:txBody>
          <a:bodyPr/>
          <a:lstStyle/>
          <a:p>
            <a:r>
              <a:rPr lang="en-US" dirty="0"/>
              <a:t>47D01U-843 Competitive Comparison</a:t>
            </a:r>
          </a:p>
        </p:txBody>
      </p:sp>
      <p:sp>
        <p:nvSpPr>
          <p:cNvPr id="6" name="Text Placeholder 5">
            <a:extLst>
              <a:ext uri="{FF2B5EF4-FFF2-40B4-BE49-F238E27FC236}">
                <a16:creationId xmlns:a16="http://schemas.microsoft.com/office/drawing/2014/main" id="{10BB5AC1-1AF3-BECD-D928-5CEF9697EE39}"/>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3A75A5CE-586A-7C85-F806-46ED0C382403}"/>
              </a:ext>
            </a:extLst>
          </p:cNvPr>
          <p:cNvSpPr>
            <a:spLocks noGrp="1"/>
          </p:cNvSpPr>
          <p:nvPr>
            <p:ph type="body" sz="quarter" idx="17"/>
          </p:nvPr>
        </p:nvSpPr>
        <p:spPr/>
        <p:txBody>
          <a:bodyPr/>
          <a:lstStyle/>
          <a:p>
            <a:endParaRPr lang="en-US"/>
          </a:p>
        </p:txBody>
      </p:sp>
      <p:graphicFrame>
        <p:nvGraphicFramePr>
          <p:cNvPr id="8" name="Table 7">
            <a:extLst>
              <a:ext uri="{FF2B5EF4-FFF2-40B4-BE49-F238E27FC236}">
                <a16:creationId xmlns:a16="http://schemas.microsoft.com/office/drawing/2014/main" id="{278C2604-50EE-7772-2428-C691C7A2C66A}"/>
              </a:ext>
            </a:extLst>
          </p:cNvPr>
          <p:cNvGraphicFramePr>
            <a:graphicFrameLocks noGrp="1"/>
          </p:cNvGraphicFramePr>
          <p:nvPr>
            <p:extLst>
              <p:ext uri="{D42A27DB-BD31-4B8C-83A1-F6EECF244321}">
                <p14:modId xmlns:p14="http://schemas.microsoft.com/office/powerpoint/2010/main" val="3562126728"/>
              </p:ext>
            </p:extLst>
          </p:nvPr>
        </p:nvGraphicFramePr>
        <p:xfrm>
          <a:off x="762000" y="1813560"/>
          <a:ext cx="11155680" cy="5292475"/>
        </p:xfrm>
        <a:graphic>
          <a:graphicData uri="http://schemas.openxmlformats.org/drawingml/2006/table">
            <a:tbl>
              <a:tblPr firstRow="1" bandRow="1">
                <a:tableStyleId>{5C22544A-7EE6-4342-B048-85BDC9FD1C3A}</a:tableStyleId>
              </a:tblPr>
              <a:tblGrid>
                <a:gridCol w="6766560">
                  <a:extLst>
                    <a:ext uri="{9D8B030D-6E8A-4147-A177-3AD203B41FA5}">
                      <a16:colId xmlns:a16="http://schemas.microsoft.com/office/drawing/2014/main" val="3583934253"/>
                    </a:ext>
                  </a:extLst>
                </a:gridCol>
                <a:gridCol w="1828800">
                  <a:extLst>
                    <a:ext uri="{9D8B030D-6E8A-4147-A177-3AD203B41FA5}">
                      <a16:colId xmlns:a16="http://schemas.microsoft.com/office/drawing/2014/main" val="1519247417"/>
                    </a:ext>
                  </a:extLst>
                </a:gridCol>
                <a:gridCol w="2560320">
                  <a:extLst>
                    <a:ext uri="{9D8B030D-6E8A-4147-A177-3AD203B41FA5}">
                      <a16:colId xmlns:a16="http://schemas.microsoft.com/office/drawing/2014/main" val="1038904073"/>
                    </a:ext>
                  </a:extLst>
                </a:gridCol>
              </a:tblGrid>
              <a:tr h="560587">
                <a:tc>
                  <a:txBody>
                    <a:bodyPr/>
                    <a:lstStyle/>
                    <a:p>
                      <a:r>
                        <a:rPr lang="en-US" sz="1400" b="1" i="0" u="none" strike="noStrike" kern="1200" dirty="0">
                          <a:solidFill>
                            <a:schemeClr val="lt1"/>
                          </a:solidFill>
                          <a:effectLst/>
                          <a:latin typeface="+mn-lt"/>
                          <a:ea typeface="+mn-ea"/>
                          <a:cs typeface="+mn-cs"/>
                        </a:rPr>
                        <a:t>Feature</a:t>
                      </a:r>
                      <a:endParaRPr lang="en-US" sz="1400" b="1" dirty="0"/>
                    </a:p>
                  </a:txBody>
                  <a:tcPr anchor="b">
                    <a:lnB w="12700" cap="flat" cmpd="sng" algn="ctr">
                      <a:solidFill>
                        <a:schemeClr val="bg1">
                          <a:lumMod val="65000"/>
                        </a:schemeClr>
                      </a:solidFill>
                      <a:prstDash val="solid"/>
                      <a:round/>
                      <a:headEnd type="none" w="med" len="med"/>
                      <a:tailEnd type="none" w="med" len="med"/>
                    </a:lnB>
                  </a:tcPr>
                </a:tc>
                <a:tc>
                  <a:txBody>
                    <a:bodyPr/>
                    <a:lstStyle/>
                    <a:p>
                      <a:pPr algn="l" rtl="0"/>
                      <a:r>
                        <a:rPr lang="en-US" sz="1400" b="1" i="0" u="none" strike="noStrike" kern="1200" dirty="0">
                          <a:solidFill>
                            <a:schemeClr val="lt1"/>
                          </a:solidFill>
                          <a:effectLst/>
                          <a:latin typeface="+mn-lt"/>
                          <a:ea typeface="+mn-ea"/>
                          <a:cs typeface="+mn-cs"/>
                        </a:rPr>
                        <a:t>White-Rodgers</a:t>
                      </a:r>
                    </a:p>
                    <a:p>
                      <a:pPr algn="l" rtl="0"/>
                      <a:r>
                        <a:rPr lang="en-US" sz="1400" b="1" i="0" u="none" strike="noStrike" kern="1200" dirty="0">
                          <a:solidFill>
                            <a:schemeClr val="lt1"/>
                          </a:solidFill>
                          <a:effectLst/>
                          <a:latin typeface="+mn-lt"/>
                          <a:ea typeface="+mn-ea"/>
                          <a:cs typeface="+mn-cs"/>
                        </a:rPr>
                        <a:t>47D01U-843</a:t>
                      </a:r>
                    </a:p>
                  </a:txBody>
                  <a:tcPr anchor="b">
                    <a:lnB w="12700" cap="flat" cmpd="sng" algn="ctr">
                      <a:solidFill>
                        <a:schemeClr val="bg1">
                          <a:lumMod val="65000"/>
                        </a:schemeClr>
                      </a:solidFill>
                      <a:prstDash val="solid"/>
                      <a:round/>
                      <a:headEnd type="none" w="med" len="med"/>
                      <a:tailEnd type="none" w="med" len="med"/>
                    </a:lnB>
                  </a:tcPr>
                </a:tc>
                <a:tc>
                  <a:txBody>
                    <a:bodyPr/>
                    <a:lstStyle/>
                    <a:p>
                      <a:pPr algn="l"/>
                      <a:r>
                        <a:rPr lang="en-US" sz="1400" b="1" i="0" u="none" strike="noStrike" kern="1200" dirty="0">
                          <a:solidFill>
                            <a:schemeClr val="lt1"/>
                          </a:solidFill>
                          <a:effectLst/>
                          <a:latin typeface="+mn-lt"/>
                          <a:ea typeface="+mn-ea"/>
                          <a:cs typeface="+mn-cs"/>
                        </a:rPr>
                        <a:t>Brand X DB7110U</a:t>
                      </a:r>
                      <a:endParaRPr lang="en-US" sz="1400" b="1" dirty="0"/>
                    </a:p>
                  </a:txBody>
                  <a:tcPr anchor="b">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82303046"/>
                  </a:ext>
                </a:extLst>
              </a:tr>
              <a:tr h="337992">
                <a:tc>
                  <a:txBody>
                    <a:bodyPr/>
                    <a:lstStyle/>
                    <a:p>
                      <a:r>
                        <a:rPr lang="en-US" sz="1400" b="0" i="0" u="none" strike="noStrike" kern="1200" dirty="0">
                          <a:solidFill>
                            <a:schemeClr val="dk1"/>
                          </a:solidFill>
                          <a:effectLst/>
                          <a:latin typeface="+mn-lt"/>
                          <a:ea typeface="+mn-ea"/>
                          <a:cs typeface="+mn-cs"/>
                        </a:rPr>
                        <a:t>Board Cross References</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b="0" i="0" u="none" strike="noStrike" kern="1200" dirty="0">
                          <a:solidFill>
                            <a:schemeClr val="dk1"/>
                          </a:solidFill>
                          <a:effectLst/>
                          <a:latin typeface="+mn-lt"/>
                          <a:ea typeface="+mn-ea"/>
                          <a:cs typeface="+mn-cs"/>
                        </a:rPr>
                        <a:t>430+</a:t>
                      </a:r>
                      <a:endParaRPr lang="en-US" sz="14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b="0" i="0" u="none" strike="noStrike" kern="1200">
                          <a:solidFill>
                            <a:schemeClr val="dk1"/>
                          </a:solidFill>
                          <a:effectLst/>
                          <a:latin typeface="+mn-lt"/>
                          <a:ea typeface="+mn-ea"/>
                          <a:cs typeface="+mn-cs"/>
                        </a:rPr>
                        <a:t>260</a:t>
                      </a:r>
                      <a:endParaRPr lang="en-US" sz="1400"/>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74243627"/>
                  </a:ext>
                </a:extLst>
              </a:tr>
              <a:tr h="337992">
                <a:tc>
                  <a:txBody>
                    <a:bodyPr/>
                    <a:lstStyle/>
                    <a:p>
                      <a:r>
                        <a:rPr lang="en-US" sz="1400" b="0" i="0" u="none" strike="noStrike" kern="1200" dirty="0">
                          <a:solidFill>
                            <a:schemeClr val="dk1"/>
                          </a:solidFill>
                          <a:effectLst/>
                          <a:latin typeface="+mn-lt"/>
                          <a:ea typeface="+mn-ea"/>
                          <a:cs typeface="+mn-cs"/>
                        </a:rPr>
                        <a:t>Readable Display</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b="0" i="0" u="none" strike="noStrike" kern="1200" dirty="0">
                          <a:solidFill>
                            <a:schemeClr val="dk1"/>
                          </a:solidFill>
                          <a:effectLst/>
                          <a:latin typeface="+mn-lt"/>
                          <a:ea typeface="+mn-ea"/>
                          <a:cs typeface="+mn-cs"/>
                        </a:rPr>
                        <a:t>8x8 Matrix</a:t>
                      </a:r>
                      <a:endParaRPr lang="en-US" sz="14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dirty="0">
                          <a:solidFill>
                            <a:schemeClr val="dk1"/>
                          </a:solidFill>
                          <a:effectLst/>
                          <a:latin typeface="+mn-lt"/>
                          <a:ea typeface="+mn-ea"/>
                          <a:cs typeface="+mn-cs"/>
                        </a:rPr>
                        <a:t>4x7 Segmented LED</a:t>
                      </a:r>
                      <a:endParaRPr lang="en-US" sz="1400" dirty="0"/>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64667426"/>
                  </a:ext>
                </a:extLst>
              </a:tr>
              <a:tr h="337992">
                <a:tc>
                  <a:txBody>
                    <a:bodyPr/>
                    <a:lstStyle/>
                    <a:p>
                      <a:r>
                        <a:rPr lang="en-US" sz="1400" b="0" i="0" u="none" strike="noStrike" kern="1200" dirty="0">
                          <a:solidFill>
                            <a:schemeClr val="dk1"/>
                          </a:solidFill>
                          <a:effectLst/>
                          <a:latin typeface="+mn-lt"/>
                          <a:ea typeface="+mn-ea"/>
                          <a:cs typeface="+mn-cs"/>
                        </a:rPr>
                        <a:t>Multi-position Display can be rotated in settings</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dirty="0"/>
                        <a:t>X</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92849929"/>
                  </a:ext>
                </a:extLst>
              </a:tr>
              <a:tr h="337992">
                <a:tc>
                  <a:txBody>
                    <a:bodyPr/>
                    <a:lstStyle/>
                    <a:p>
                      <a:r>
                        <a:rPr lang="en-US" sz="1400" b="0" i="0" u="none" strike="noStrike" kern="1200" dirty="0">
                          <a:solidFill>
                            <a:schemeClr val="dk1"/>
                          </a:solidFill>
                          <a:effectLst/>
                          <a:latin typeface="+mn-lt"/>
                          <a:ea typeface="+mn-ea"/>
                          <a:cs typeface="+mn-cs"/>
                        </a:rPr>
                        <a:t>Display Shows Status &amp; Fault Codes, has Fault recall</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1039364"/>
                  </a:ext>
                </a:extLst>
              </a:tr>
              <a:tr h="337992">
                <a:tc>
                  <a:txBody>
                    <a:bodyPr/>
                    <a:lstStyle/>
                    <a:p>
                      <a:r>
                        <a:rPr lang="en-US" sz="1400" b="0" i="0" u="none" strike="noStrike" kern="1200" dirty="0">
                          <a:solidFill>
                            <a:schemeClr val="dk1"/>
                          </a:solidFill>
                          <a:effectLst/>
                          <a:latin typeface="+mn-lt"/>
                          <a:ea typeface="+mn-ea"/>
                          <a:cs typeface="+mn-cs"/>
                        </a:rPr>
                        <a:t>Set-up / Fault Code Label for quick reference </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dirty="0"/>
                        <a:t>X</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60373670"/>
                  </a:ext>
                </a:extLst>
              </a:tr>
              <a:tr h="337992">
                <a:tc>
                  <a:txBody>
                    <a:bodyPr/>
                    <a:lstStyle/>
                    <a:p>
                      <a:r>
                        <a:rPr lang="en-US" sz="1400" b="0" i="0" u="none" strike="noStrike" kern="1200" dirty="0">
                          <a:solidFill>
                            <a:schemeClr val="dk1"/>
                          </a:solidFill>
                          <a:effectLst/>
                          <a:latin typeface="+mn-lt"/>
                          <a:ea typeface="+mn-ea"/>
                          <a:cs typeface="+mn-cs"/>
                        </a:rPr>
                        <a:t>Select from OEM pre-sets to match factory</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dirty="0"/>
                        <a:t>X</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49701310"/>
                  </a:ext>
                </a:extLst>
              </a:tr>
              <a:tr h="337992">
                <a:tc>
                  <a:txBody>
                    <a:bodyPr/>
                    <a:lstStyle/>
                    <a:p>
                      <a:r>
                        <a:rPr lang="en-US" sz="1400" b="0" i="0" u="none" strike="noStrike" kern="1200" dirty="0">
                          <a:solidFill>
                            <a:schemeClr val="dk1"/>
                          </a:solidFill>
                          <a:effectLst/>
                          <a:latin typeface="+mn-lt"/>
                          <a:ea typeface="+mn-ea"/>
                          <a:cs typeface="+mn-cs"/>
                        </a:rPr>
                        <a:t>Menu configurable for Demand or Timed Defrost</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200" b="0" i="0" u="none" strike="noStrike" kern="1200" dirty="0">
                          <a:solidFill>
                            <a:schemeClr val="dk1"/>
                          </a:solidFill>
                          <a:effectLst/>
                          <a:latin typeface="+mn-lt"/>
                          <a:ea typeface="+mn-ea"/>
                          <a:cs typeface="+mn-cs"/>
                        </a:rPr>
                        <a:t>       (Demand-enabled)</a:t>
                      </a:r>
                      <a:endParaRPr lang="en-US" sz="1200" dirty="0"/>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2651997"/>
                  </a:ext>
                </a:extLst>
              </a:tr>
              <a:tr h="337992">
                <a:tc>
                  <a:txBody>
                    <a:bodyPr/>
                    <a:lstStyle/>
                    <a:p>
                      <a:r>
                        <a:rPr lang="en-US" sz="1400" b="0" i="0" u="none" strike="noStrike" kern="1200" dirty="0">
                          <a:solidFill>
                            <a:schemeClr val="dk1"/>
                          </a:solidFill>
                          <a:effectLst/>
                          <a:latin typeface="+mn-lt"/>
                          <a:ea typeface="+mn-ea"/>
                          <a:cs typeface="+mn-cs"/>
                        </a:rPr>
                        <a:t>Menu configurable for Pressure Switch enable/disable</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200" b="0" i="0" u="none" strike="noStrike" kern="1200" dirty="0">
                          <a:solidFill>
                            <a:schemeClr val="dk1"/>
                          </a:solidFill>
                          <a:effectLst/>
                          <a:latin typeface="+mn-lt"/>
                          <a:ea typeface="+mn-ea"/>
                          <a:cs typeface="+mn-cs"/>
                        </a:rPr>
                        <a:t>X (non-supplied jumpers required)</a:t>
                      </a:r>
                      <a:endParaRPr lang="en-US" sz="1200" dirty="0"/>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74320623"/>
                  </a:ext>
                </a:extLst>
              </a:tr>
              <a:tr h="337992">
                <a:tc>
                  <a:txBody>
                    <a:bodyPr/>
                    <a:lstStyle/>
                    <a:p>
                      <a:r>
                        <a:rPr lang="en-US" sz="1400" b="0" i="0" u="none" strike="noStrike" kern="1200" dirty="0">
                          <a:solidFill>
                            <a:schemeClr val="dk1"/>
                          </a:solidFill>
                          <a:effectLst/>
                          <a:latin typeface="+mn-lt"/>
                          <a:ea typeface="+mn-ea"/>
                          <a:cs typeface="+mn-cs"/>
                        </a:rPr>
                        <a:t>Auxiliary Heat &amp; Compressor Lockout can be used in Demand &amp; Timed Defrost</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200" b="0" i="0" u="none" strike="noStrike" kern="1200" dirty="0">
                          <a:solidFill>
                            <a:schemeClr val="dk1"/>
                          </a:solidFill>
                          <a:effectLst/>
                          <a:latin typeface="+mn-lt"/>
                          <a:ea typeface="+mn-ea"/>
                          <a:cs typeface="+mn-cs"/>
                        </a:rPr>
                        <a:t>X (demand only)</a:t>
                      </a:r>
                      <a:endParaRPr lang="en-US" sz="1200" dirty="0"/>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00615207"/>
                  </a:ext>
                </a:extLst>
              </a:tr>
              <a:tr h="337992">
                <a:tc>
                  <a:txBody>
                    <a:bodyPr/>
                    <a:lstStyle/>
                    <a:p>
                      <a:r>
                        <a:rPr lang="en-US" sz="1400" b="0" i="0" u="none" strike="noStrike" kern="1200" dirty="0">
                          <a:solidFill>
                            <a:schemeClr val="dk1"/>
                          </a:solidFill>
                          <a:effectLst/>
                          <a:latin typeface="+mn-lt"/>
                          <a:ea typeface="+mn-ea"/>
                          <a:cs typeface="+mn-cs"/>
                        </a:rPr>
                        <a:t>Wiring flags supplied for wiring ID installation ease</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dirty="0"/>
                        <a:t>X</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5156788"/>
                  </a:ext>
                </a:extLst>
              </a:tr>
              <a:tr h="337992">
                <a:tc>
                  <a:txBody>
                    <a:bodyPr/>
                    <a:lstStyle/>
                    <a:p>
                      <a:r>
                        <a:rPr lang="en-US" sz="1400" b="0" i="0" u="none" strike="noStrike" kern="1200" dirty="0">
                          <a:solidFill>
                            <a:schemeClr val="dk1"/>
                          </a:solidFill>
                          <a:effectLst/>
                          <a:latin typeface="+mn-lt"/>
                          <a:ea typeface="+mn-ea"/>
                          <a:cs typeface="+mn-cs"/>
                        </a:rPr>
                        <a:t>Reversing Valve delay for quieter Defrost</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dirty="0"/>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9441363"/>
                  </a:ext>
                </a:extLst>
              </a:tr>
              <a:tr h="337992">
                <a:tc>
                  <a:txBody>
                    <a:bodyPr/>
                    <a:lstStyle/>
                    <a:p>
                      <a:r>
                        <a:rPr lang="en-US" sz="1400" b="0" i="0" u="none" strike="noStrike" kern="1200" dirty="0">
                          <a:solidFill>
                            <a:schemeClr val="dk1"/>
                          </a:solidFill>
                          <a:effectLst/>
                          <a:latin typeface="+mn-lt"/>
                          <a:ea typeface="+mn-ea"/>
                          <a:cs typeface="+mn-cs"/>
                        </a:rPr>
                        <a:t>Menu Config “O” or “B” Reversing Valve</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dirty="0"/>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55910805"/>
                  </a:ext>
                </a:extLst>
              </a:tr>
              <a:tr h="337992">
                <a:tc>
                  <a:txBody>
                    <a:bodyPr/>
                    <a:lstStyle/>
                    <a:p>
                      <a:r>
                        <a:rPr lang="en-US" sz="1400" b="0" i="0" u="none" strike="noStrike" kern="1200" dirty="0">
                          <a:solidFill>
                            <a:schemeClr val="dk1"/>
                          </a:solidFill>
                          <a:effectLst/>
                          <a:latin typeface="+mn-lt"/>
                          <a:ea typeface="+mn-ea"/>
                          <a:cs typeface="+mn-cs"/>
                        </a:rPr>
                        <a:t>Air and coil sensors</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dirty="0"/>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97188289"/>
                  </a:ext>
                </a:extLst>
              </a:tr>
              <a:tr h="337992">
                <a:tc>
                  <a:txBody>
                    <a:bodyPr/>
                    <a:lstStyle/>
                    <a:p>
                      <a:r>
                        <a:rPr lang="en-US" sz="1400" b="0" i="0" u="none" strike="noStrike" kern="1200" dirty="0">
                          <a:solidFill>
                            <a:schemeClr val="dk1"/>
                          </a:solidFill>
                          <a:effectLst/>
                          <a:latin typeface="+mn-lt"/>
                          <a:ea typeface="+mn-ea"/>
                          <a:cs typeface="+mn-cs"/>
                        </a:rPr>
                        <a:t>Strain-proof sensor connectors</a:t>
                      </a:r>
                      <a:endParaRPr lang="en-US" sz="1400" dirty="0"/>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dirty="0"/>
                        <a:t>X</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490612416"/>
                  </a:ext>
                </a:extLst>
              </a:tr>
            </a:tbl>
          </a:graphicData>
        </a:graphic>
      </p:graphicFrame>
      <p:pic>
        <p:nvPicPr>
          <p:cNvPr id="2" name="Picture 1" descr="A picture containing drawing&#10;&#10;Description automatically generated">
            <a:extLst>
              <a:ext uri="{FF2B5EF4-FFF2-40B4-BE49-F238E27FC236}">
                <a16:creationId xmlns:a16="http://schemas.microsoft.com/office/drawing/2014/main" id="{FF2F22BA-E2AF-4EF2-6596-817DCF946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3133563"/>
            <a:ext cx="171343" cy="192761"/>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496952FA-D6AB-60D2-668A-008331915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3457563"/>
            <a:ext cx="171343" cy="19276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9ED47963-0137-9C21-7895-5CE4F1A0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1404" y="3457563"/>
            <a:ext cx="171343" cy="19276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76E3F8B-AFC6-FA70-9E16-28EC78D8F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3810363"/>
            <a:ext cx="171343" cy="192761"/>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42A25CFD-F87A-65B1-5FF4-11A8067FB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4141563"/>
            <a:ext cx="171343" cy="19276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D7C90DD-350E-1FAC-60E2-CE6CBE484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4479963"/>
            <a:ext cx="171343" cy="19276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98758224-8AF4-19F5-2DD7-5AE168147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4811163"/>
            <a:ext cx="171343" cy="192761"/>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1758AD6F-02AC-A647-A245-7CB89CA64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5149563"/>
            <a:ext cx="171343" cy="19276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14F9B2D6-54D9-A5C5-C79C-F805CF380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5495163"/>
            <a:ext cx="171343" cy="192761"/>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4295B836-F84F-64CA-65A2-05185F8BA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5826363"/>
            <a:ext cx="171343" cy="192761"/>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1AB263D5-1BCA-1B13-81D8-0F10FF511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1404" y="5826363"/>
            <a:ext cx="171343" cy="192761"/>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08DAB1B9-FDC9-5A15-AD1B-9FCEE0BF8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6164763"/>
            <a:ext cx="171343" cy="192761"/>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C6E11E85-79F7-B819-0772-1E0B05EA6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1404" y="6164763"/>
            <a:ext cx="171343" cy="192761"/>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3607B09D-7E9D-56CC-F441-B94AF3CA6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6503163"/>
            <a:ext cx="171343" cy="192761"/>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ED94AA99-9C98-F008-49B7-61D46F1F5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1404" y="6503163"/>
            <a:ext cx="171343" cy="192761"/>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E7BF037F-25ED-75FA-2C43-1C2ECA05E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404" y="6834363"/>
            <a:ext cx="171343" cy="192761"/>
          </a:xfrm>
          <a:prstGeom prst="rect">
            <a:avLst/>
          </a:prstGeom>
        </p:spPr>
      </p:pic>
    </p:spTree>
    <p:extLst>
      <p:ext uri="{BB962C8B-B14F-4D97-AF65-F5344CB8AC3E}">
        <p14:creationId xmlns:p14="http://schemas.microsoft.com/office/powerpoint/2010/main" val="353857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520DF42-FF9D-A81B-8218-C06F9F7B874D}"/>
              </a:ext>
            </a:extLst>
          </p:cNvPr>
          <p:cNvSpPr>
            <a:spLocks noGrp="1"/>
          </p:cNvSpPr>
          <p:nvPr>
            <p:ph sz="quarter" idx="20"/>
          </p:nvPr>
        </p:nvSpPr>
        <p:spPr>
          <a:xfrm>
            <a:off x="758952" y="1773936"/>
            <a:ext cx="8498336" cy="2253379"/>
          </a:xfrm>
        </p:spPr>
        <p:txBody>
          <a:bodyPr/>
          <a:lstStyle/>
          <a:p>
            <a:pPr lvl="1"/>
            <a:r>
              <a:rPr lang="en-US" dirty="0"/>
              <a:t>Universal Heat Pump Defrost Control offers contractors a unique opportunity to deliver a product with direct savings to their customers. By eliminating wasteful run time from traditional time-based defrost controls, this control offers immediate savings to homeowners, and a great sell-in opportunity to technicians.</a:t>
            </a:r>
          </a:p>
          <a:p>
            <a:r>
              <a:rPr lang="en-US" dirty="0">
                <a:solidFill>
                  <a:schemeClr val="accent1"/>
                </a:solidFill>
              </a:rPr>
              <a:t>Heat Pump Market Potential</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5913CE1-EABD-CD68-3F60-84C53515882E}"/>
              </a:ext>
            </a:extLst>
          </p:cNvPr>
          <p:cNvSpPr>
            <a:spLocks noGrp="1"/>
          </p:cNvSpPr>
          <p:nvPr>
            <p:ph type="sldNum" sz="quarter" idx="4"/>
          </p:nvPr>
        </p:nvSpPr>
        <p:spPr/>
        <p:txBody>
          <a:bodyPr/>
          <a:lstStyle/>
          <a:p>
            <a:fld id="{837543D7-8401-5C4E-B0A9-F48897C0C347}" type="slidenum">
              <a:rPr lang="en-US" smtClean="0"/>
              <a:pPr/>
              <a:t>8</a:t>
            </a:fld>
            <a:endParaRPr lang="en-US" dirty="0"/>
          </a:p>
        </p:txBody>
      </p:sp>
      <p:sp>
        <p:nvSpPr>
          <p:cNvPr id="8" name="Title 7">
            <a:extLst>
              <a:ext uri="{FF2B5EF4-FFF2-40B4-BE49-F238E27FC236}">
                <a16:creationId xmlns:a16="http://schemas.microsoft.com/office/drawing/2014/main" id="{4500E2E1-DCE7-B865-A345-5783E1B3066F}"/>
              </a:ext>
            </a:extLst>
          </p:cNvPr>
          <p:cNvSpPr>
            <a:spLocks noGrp="1"/>
          </p:cNvSpPr>
          <p:nvPr>
            <p:ph type="title"/>
          </p:nvPr>
        </p:nvSpPr>
        <p:spPr/>
        <p:txBody>
          <a:bodyPr/>
          <a:lstStyle/>
          <a:p>
            <a:r>
              <a:rPr lang="en-US" dirty="0"/>
              <a:t>Business Case</a:t>
            </a:r>
          </a:p>
        </p:txBody>
      </p:sp>
      <p:sp>
        <p:nvSpPr>
          <p:cNvPr id="9" name="Text Placeholder 8">
            <a:extLst>
              <a:ext uri="{FF2B5EF4-FFF2-40B4-BE49-F238E27FC236}">
                <a16:creationId xmlns:a16="http://schemas.microsoft.com/office/drawing/2014/main" id="{F6DDACF4-1FF4-9C31-7B1D-29F7E82B547E}"/>
              </a:ext>
            </a:extLst>
          </p:cNvPr>
          <p:cNvSpPr>
            <a:spLocks noGrp="1"/>
          </p:cNvSpPr>
          <p:nvPr>
            <p:ph type="body" sz="quarter" idx="11"/>
          </p:nvPr>
        </p:nvSpPr>
        <p:spPr/>
        <p:txBody>
          <a:bodyPr/>
          <a:lstStyle/>
          <a:p>
            <a:endParaRPr lang="en-US"/>
          </a:p>
        </p:txBody>
      </p:sp>
      <p:graphicFrame>
        <p:nvGraphicFramePr>
          <p:cNvPr id="13" name="Table 12">
            <a:extLst>
              <a:ext uri="{FF2B5EF4-FFF2-40B4-BE49-F238E27FC236}">
                <a16:creationId xmlns:a16="http://schemas.microsoft.com/office/drawing/2014/main" id="{506B21D0-4B32-0F1D-266B-9D24C9A84435}"/>
              </a:ext>
            </a:extLst>
          </p:cNvPr>
          <p:cNvGraphicFramePr>
            <a:graphicFrameLocks noGrp="1"/>
          </p:cNvGraphicFramePr>
          <p:nvPr>
            <p:extLst>
              <p:ext uri="{D42A27DB-BD31-4B8C-83A1-F6EECF244321}">
                <p14:modId xmlns:p14="http://schemas.microsoft.com/office/powerpoint/2010/main" val="3204494522"/>
              </p:ext>
            </p:extLst>
          </p:nvPr>
        </p:nvGraphicFramePr>
        <p:xfrm>
          <a:off x="758952" y="3826146"/>
          <a:ext cx="8229600" cy="1381979"/>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245026405"/>
                    </a:ext>
                  </a:extLst>
                </a:gridCol>
                <a:gridCol w="2834640">
                  <a:extLst>
                    <a:ext uri="{9D8B030D-6E8A-4147-A177-3AD203B41FA5}">
                      <a16:colId xmlns:a16="http://schemas.microsoft.com/office/drawing/2014/main" val="2084748740"/>
                    </a:ext>
                  </a:extLst>
                </a:gridCol>
                <a:gridCol w="2651760">
                  <a:extLst>
                    <a:ext uri="{9D8B030D-6E8A-4147-A177-3AD203B41FA5}">
                      <a16:colId xmlns:a16="http://schemas.microsoft.com/office/drawing/2014/main" val="597377536"/>
                    </a:ext>
                  </a:extLst>
                </a:gridCol>
              </a:tblGrid>
              <a:tr h="322977">
                <a:tc>
                  <a:txBody>
                    <a:bodyPr/>
                    <a:lstStyle/>
                    <a:p>
                      <a:pPr rtl="0"/>
                      <a:r>
                        <a:rPr lang="en-US" sz="1400" b="1" i="0" u="none" strike="noStrike" kern="1200" dirty="0">
                          <a:solidFill>
                            <a:schemeClr val="lt1"/>
                          </a:solidFill>
                          <a:effectLst/>
                          <a:latin typeface="+mn-lt"/>
                          <a:ea typeface="+mn-ea"/>
                          <a:cs typeface="+mn-cs"/>
                        </a:rPr>
                        <a:t>25M Units Installed Base</a:t>
                      </a:r>
                    </a:p>
                  </a:txBody>
                  <a:tcPr anchor="b">
                    <a:lnB w="12700" cap="flat" cmpd="sng" algn="ctr">
                      <a:noFill/>
                      <a:prstDash val="solid"/>
                      <a:round/>
                      <a:headEnd type="none" w="med" len="med"/>
                      <a:tailEnd type="none" w="med" len="med"/>
                    </a:lnB>
                  </a:tcPr>
                </a:tc>
                <a:tc>
                  <a:txBody>
                    <a:bodyPr/>
                    <a:lstStyle/>
                    <a:p>
                      <a:r>
                        <a:rPr lang="en-US" sz="1400" b="1" i="0" u="none" strike="noStrike" kern="1200" dirty="0">
                          <a:solidFill>
                            <a:schemeClr val="lt1"/>
                          </a:solidFill>
                          <a:effectLst/>
                          <a:latin typeface="+mn-lt"/>
                          <a:ea typeface="+mn-ea"/>
                          <a:cs typeface="+mn-cs"/>
                        </a:rPr>
                        <a:t>2.9M Units</a:t>
                      </a:r>
                      <a:endParaRPr lang="en-US" sz="1400" b="1" dirty="0"/>
                    </a:p>
                  </a:txBody>
                  <a:tcPr anchor="b">
                    <a:lnB w="12700" cap="flat" cmpd="sng" algn="ctr">
                      <a:noFill/>
                      <a:prstDash val="solid"/>
                      <a:round/>
                      <a:headEnd type="none" w="med" len="med"/>
                      <a:tailEnd type="none" w="med" len="med"/>
                    </a:lnB>
                  </a:tcPr>
                </a:tc>
                <a:tc>
                  <a:txBody>
                    <a:bodyPr/>
                    <a:lstStyle/>
                    <a:p>
                      <a:pPr rtl="0"/>
                      <a:r>
                        <a:rPr lang="en-US" sz="1400" b="1" i="0" u="none" strike="noStrike" kern="1200" dirty="0">
                          <a:solidFill>
                            <a:schemeClr val="lt1"/>
                          </a:solidFill>
                          <a:effectLst/>
                          <a:latin typeface="+mn-lt"/>
                          <a:ea typeface="+mn-ea"/>
                          <a:cs typeface="+mn-cs"/>
                        </a:rPr>
                        <a:t>250K Defrost Controls</a:t>
                      </a:r>
                    </a:p>
                  </a:txBody>
                  <a:tcPr anchor="b">
                    <a:lnB w="12700" cap="flat" cmpd="sng" algn="ctr">
                      <a:noFill/>
                      <a:prstDash val="solid"/>
                      <a:round/>
                      <a:headEnd type="none" w="med" len="med"/>
                      <a:tailEnd type="none" w="med" len="med"/>
                    </a:lnB>
                  </a:tcPr>
                </a:tc>
                <a:extLst>
                  <a:ext uri="{0D108BD9-81ED-4DB2-BD59-A6C34878D82A}">
                    <a16:rowId xmlns:a16="http://schemas.microsoft.com/office/drawing/2014/main" val="4188256011"/>
                  </a:ext>
                </a:extLst>
              </a:tr>
              <a:tr h="1059002">
                <a:tc>
                  <a:txBody>
                    <a:bodyPr/>
                    <a:lstStyle/>
                    <a:p>
                      <a:r>
                        <a:rPr lang="en-US" sz="1400" b="0" i="0" u="none" strike="noStrike" kern="1200" dirty="0">
                          <a:solidFill>
                            <a:schemeClr val="dk1"/>
                          </a:solidFill>
                          <a:effectLst/>
                          <a:latin typeface="+mn-lt"/>
                          <a:ea typeface="+mn-ea"/>
                          <a:cs typeface="+mn-cs"/>
                        </a:rPr>
                        <a:t>Every Unit has a Defrost Control</a:t>
                      </a:r>
                      <a:endParaRPr lang="en-US" sz="1400" dirty="0"/>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u="none" strike="noStrike" kern="1200" dirty="0">
                          <a:solidFill>
                            <a:schemeClr val="dk1"/>
                          </a:solidFill>
                          <a:effectLst/>
                          <a:latin typeface="+mn-lt"/>
                          <a:ea typeface="+mn-ea"/>
                          <a:cs typeface="+mn-cs"/>
                        </a:rPr>
                        <a:t>Heat pump growth market*</a:t>
                      </a:r>
                    </a:p>
                    <a:p>
                      <a:pPr algn="ctr" rtl="0"/>
                      <a:endParaRPr lang="en-US" sz="1000" b="1" i="0" u="none" strike="noStrike" kern="1200" dirty="0">
                        <a:solidFill>
                          <a:schemeClr val="tx1"/>
                        </a:solidFill>
                        <a:effectLst/>
                        <a:latin typeface="+mn-lt"/>
                        <a:ea typeface="+mn-ea"/>
                        <a:cs typeface="+mn-cs"/>
                      </a:endParaRPr>
                    </a:p>
                    <a:p>
                      <a:pPr marL="182880" algn="ctr" rtl="0"/>
                      <a:r>
                        <a:rPr lang="en-US" sz="1800" b="1" i="0" u="none" strike="noStrike" kern="1200" dirty="0">
                          <a:solidFill>
                            <a:schemeClr val="tx1"/>
                          </a:solidFill>
                          <a:effectLst/>
                          <a:latin typeface="+mn-lt"/>
                          <a:ea typeface="+mn-ea"/>
                          <a:cs typeface="+mn-cs"/>
                        </a:rPr>
                        <a:t>20% in 1997</a:t>
                      </a:r>
                    </a:p>
                    <a:p>
                      <a:pPr marL="182880" algn="ctr" rtl="0"/>
                      <a:r>
                        <a:rPr lang="en-US" sz="1800" b="1" i="0" u="none" strike="noStrike" kern="1200" dirty="0">
                          <a:solidFill>
                            <a:schemeClr val="tx1"/>
                          </a:solidFill>
                          <a:effectLst/>
                          <a:latin typeface="+mn-lt"/>
                          <a:ea typeface="+mn-ea"/>
                          <a:cs typeface="+mn-cs"/>
                        </a:rPr>
                        <a:t>35% in 2018</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u="none" strike="noStrike" kern="1200" dirty="0">
                          <a:solidFill>
                            <a:schemeClr val="dk1"/>
                          </a:solidFill>
                          <a:effectLst/>
                          <a:latin typeface="+mn-lt"/>
                          <a:ea typeface="+mn-ea"/>
                          <a:cs typeface="+mn-cs"/>
                        </a:rPr>
                        <a:t>Estimated annual service market</a:t>
                      </a:r>
                      <a:endParaRPr lang="en-US" sz="1400" dirty="0"/>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077243"/>
                  </a:ext>
                </a:extLst>
              </a:tr>
            </a:tbl>
          </a:graphicData>
        </a:graphic>
      </p:graphicFrame>
      <p:sp>
        <p:nvSpPr>
          <p:cNvPr id="14" name="Right Arrow 4">
            <a:extLst>
              <a:ext uri="{FF2B5EF4-FFF2-40B4-BE49-F238E27FC236}">
                <a16:creationId xmlns:a16="http://schemas.microsoft.com/office/drawing/2014/main" id="{D963EA40-C3D6-02D2-A1D2-62C61E0B54BE}"/>
              </a:ext>
            </a:extLst>
          </p:cNvPr>
          <p:cNvSpPr/>
          <p:nvPr/>
        </p:nvSpPr>
        <p:spPr bwMode="auto">
          <a:xfrm rot="5400000" flipH="1" flipV="1">
            <a:off x="3875654" y="4605853"/>
            <a:ext cx="417653" cy="395185"/>
          </a:xfrm>
          <a:prstGeom prst="rightArrow">
            <a:avLst/>
          </a:prstGeom>
          <a:solidFill>
            <a:schemeClr val="accent2">
              <a:lumMod val="75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5" name="Picture 14" descr="A person standing next to a window&#10;&#10;Description automatically generated">
            <a:extLst>
              <a:ext uri="{FF2B5EF4-FFF2-40B4-BE49-F238E27FC236}">
                <a16:creationId xmlns:a16="http://schemas.microsoft.com/office/drawing/2014/main" id="{A184F2EA-37E3-6BB1-5439-A01175F725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48605" y="1792224"/>
            <a:ext cx="4022335" cy="2743200"/>
          </a:xfrm>
          <a:prstGeom prst="rect">
            <a:avLst/>
          </a:prstGeom>
        </p:spPr>
      </p:pic>
      <p:pic>
        <p:nvPicPr>
          <p:cNvPr id="16" name="Picture 15">
            <a:extLst>
              <a:ext uri="{FF2B5EF4-FFF2-40B4-BE49-F238E27FC236}">
                <a16:creationId xmlns:a16="http://schemas.microsoft.com/office/drawing/2014/main" id="{E6E4B6F2-8718-B28F-F071-741418511C6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848605" y="4800600"/>
            <a:ext cx="4022335" cy="2743200"/>
          </a:xfrm>
          <a:prstGeom prst="rect">
            <a:avLst/>
          </a:prstGeom>
        </p:spPr>
      </p:pic>
      <p:sp>
        <p:nvSpPr>
          <p:cNvPr id="17" name="Rectangle 16">
            <a:extLst>
              <a:ext uri="{FF2B5EF4-FFF2-40B4-BE49-F238E27FC236}">
                <a16:creationId xmlns:a16="http://schemas.microsoft.com/office/drawing/2014/main" id="{D210F2F2-82EB-185C-6ED2-CE5A839BA5E7}"/>
              </a:ext>
            </a:extLst>
          </p:cNvPr>
          <p:cNvSpPr/>
          <p:nvPr/>
        </p:nvSpPr>
        <p:spPr bwMode="auto">
          <a:xfrm>
            <a:off x="761999" y="5698048"/>
            <a:ext cx="8229600" cy="822960"/>
          </a:xfrm>
          <a:prstGeom prst="rect">
            <a:avLst/>
          </a:prstGeom>
          <a:solidFill>
            <a:srgbClr val="CBD3FB">
              <a:alpha val="798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2000" dirty="0">
                <a:solidFill>
                  <a:schemeClr val="tx1"/>
                </a:solidFill>
              </a:rPr>
              <a:t>By upgrading to a Demand Defrost Option, homeowners reduce energy usage compared to Time/Temp Defrost Control, saving them $$$.</a:t>
            </a:r>
          </a:p>
        </p:txBody>
      </p:sp>
    </p:spTree>
    <p:extLst>
      <p:ext uri="{BB962C8B-B14F-4D97-AF65-F5344CB8AC3E}">
        <p14:creationId xmlns:p14="http://schemas.microsoft.com/office/powerpoint/2010/main" val="28287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89325682-4FAD-072A-04FB-7F8A9C6556DA}"/>
              </a:ext>
            </a:extLst>
          </p:cNvPr>
          <p:cNvSpPr>
            <a:spLocks noGrp="1"/>
          </p:cNvSpPr>
          <p:nvPr>
            <p:ph sz="quarter" idx="20"/>
          </p:nvPr>
        </p:nvSpPr>
        <p:spPr>
          <a:xfrm>
            <a:off x="758952" y="2048256"/>
            <a:ext cx="6208776" cy="4572000"/>
          </a:xfrm>
        </p:spPr>
        <p:txBody>
          <a:bodyPr/>
          <a:lstStyle/>
          <a:p>
            <a:pPr marL="109728" lvl="1" indent="-109728"/>
            <a:r>
              <a:rPr lang="en-US" i="1" dirty="0"/>
              <a:t>“Very easy to install and to setup. Make my heat-pump work like a charm.”</a:t>
            </a:r>
          </a:p>
          <a:p>
            <a:pPr marL="109728" lvl="2" indent="0" algn="r">
              <a:buNone/>
            </a:pPr>
            <a:r>
              <a:rPr lang="en-US" dirty="0"/>
              <a:t>January 20, 2016 – Denis</a:t>
            </a:r>
          </a:p>
          <a:p>
            <a:pPr marL="109728" lvl="1" indent="-109728">
              <a:spcBef>
                <a:spcPts val="1800"/>
              </a:spcBef>
            </a:pPr>
            <a:r>
              <a:rPr lang="en-US" i="1" dirty="0"/>
              <a:t>“Excellent product if you want to save money on </a:t>
            </a:r>
            <a:br>
              <a:rPr lang="en-US" i="1" dirty="0"/>
            </a:br>
            <a:r>
              <a:rPr lang="en-US" i="1" dirty="0"/>
              <a:t>your heat pump that has a dumb timer based defrost. Installed this in under an hour and now have demand defrost on my two-year old Goodman unit. Went from hourly defrosts of nearly no build up to a defrost every </a:t>
            </a:r>
            <a:br>
              <a:rPr lang="en-US" i="1" dirty="0"/>
            </a:br>
            <a:r>
              <a:rPr lang="en-US" i="1" dirty="0"/>
              <a:t>4 hours on a dry day and about every 45 minutes during a freezing rainstorm. If in doubt... Buy it!”</a:t>
            </a:r>
          </a:p>
          <a:p>
            <a:pPr marL="109728" lvl="2" indent="0" algn="r">
              <a:buNone/>
            </a:pPr>
            <a:r>
              <a:rPr lang="en-US" dirty="0"/>
              <a:t>January 25, 2017 – S. Begin</a:t>
            </a:r>
          </a:p>
          <a:p>
            <a:pPr marL="109728" lvl="1" indent="-109728">
              <a:spcBef>
                <a:spcPts val="1800"/>
              </a:spcBef>
            </a:pPr>
            <a:r>
              <a:rPr lang="en-US" i="1" dirty="0"/>
              <a:t>“Extremely easy to install would buy again.” </a:t>
            </a:r>
          </a:p>
          <a:p>
            <a:pPr marL="109728" lvl="2" indent="0" algn="r">
              <a:buNone/>
            </a:pPr>
            <a:r>
              <a:rPr lang="en-US" dirty="0"/>
              <a:t>December 13, 2018 – D. Miller</a:t>
            </a:r>
          </a:p>
        </p:txBody>
      </p:sp>
      <p:sp>
        <p:nvSpPr>
          <p:cNvPr id="17" name="Content Placeholder 16">
            <a:extLst>
              <a:ext uri="{FF2B5EF4-FFF2-40B4-BE49-F238E27FC236}">
                <a16:creationId xmlns:a16="http://schemas.microsoft.com/office/drawing/2014/main" id="{603C69BC-27FB-4F9E-25EF-AEE70C5B45AD}"/>
              </a:ext>
            </a:extLst>
          </p:cNvPr>
          <p:cNvSpPr>
            <a:spLocks noGrp="1"/>
          </p:cNvSpPr>
          <p:nvPr>
            <p:ph sz="quarter" idx="21"/>
          </p:nvPr>
        </p:nvSpPr>
        <p:spPr>
          <a:xfrm>
            <a:off x="7658102" y="2048256"/>
            <a:ext cx="6208776" cy="4572000"/>
          </a:xfrm>
        </p:spPr>
        <p:txBody>
          <a:bodyPr/>
          <a:lstStyle/>
          <a:p>
            <a:pPr marL="109728" lvl="1" indent="-109728"/>
            <a:r>
              <a:rPr lang="en-US" i="1" dirty="0"/>
              <a:t>“Programming the settings was simple and I set it for low energy use. It’s operating beautifully.”</a:t>
            </a:r>
          </a:p>
          <a:p>
            <a:pPr marL="109728" lvl="2" indent="0" algn="r">
              <a:buNone/>
            </a:pPr>
            <a:r>
              <a:rPr lang="en-US" dirty="0"/>
              <a:t>January 4, 2019 – U. </a:t>
            </a:r>
            <a:r>
              <a:rPr lang="en-US" dirty="0" err="1"/>
              <a:t>Huren</a:t>
            </a:r>
            <a:endParaRPr lang="en-US" dirty="0"/>
          </a:p>
        </p:txBody>
      </p:sp>
      <p:sp>
        <p:nvSpPr>
          <p:cNvPr id="5" name="Slide Number Placeholder 4">
            <a:extLst>
              <a:ext uri="{FF2B5EF4-FFF2-40B4-BE49-F238E27FC236}">
                <a16:creationId xmlns:a16="http://schemas.microsoft.com/office/drawing/2014/main" id="{B02A3077-B608-6884-79DD-808C7AB91E5A}"/>
              </a:ext>
            </a:extLst>
          </p:cNvPr>
          <p:cNvSpPr>
            <a:spLocks noGrp="1"/>
          </p:cNvSpPr>
          <p:nvPr>
            <p:ph type="sldNum" sz="quarter" idx="4"/>
          </p:nvPr>
        </p:nvSpPr>
        <p:spPr/>
        <p:txBody>
          <a:bodyPr/>
          <a:lstStyle/>
          <a:p>
            <a:fld id="{837543D7-8401-5C4E-B0A9-F48897C0C347}" type="slidenum">
              <a:rPr lang="en-US" smtClean="0"/>
              <a:pPr/>
              <a:t>9</a:t>
            </a:fld>
            <a:endParaRPr lang="en-US" dirty="0"/>
          </a:p>
        </p:txBody>
      </p:sp>
      <p:sp>
        <p:nvSpPr>
          <p:cNvPr id="15" name="Text Placeholder 14">
            <a:extLst>
              <a:ext uri="{FF2B5EF4-FFF2-40B4-BE49-F238E27FC236}">
                <a16:creationId xmlns:a16="http://schemas.microsoft.com/office/drawing/2014/main" id="{B7EC85BF-A784-E99B-32C0-75819E8E8A0B}"/>
              </a:ext>
            </a:extLst>
          </p:cNvPr>
          <p:cNvSpPr>
            <a:spLocks noGrp="1"/>
          </p:cNvSpPr>
          <p:nvPr>
            <p:ph type="body" sz="quarter" idx="17"/>
          </p:nvPr>
        </p:nvSpPr>
        <p:spPr/>
        <p:txBody>
          <a:bodyPr/>
          <a:lstStyle/>
          <a:p>
            <a:endParaRPr lang="en-US"/>
          </a:p>
        </p:txBody>
      </p:sp>
      <p:sp>
        <p:nvSpPr>
          <p:cNvPr id="13" name="Title 12">
            <a:extLst>
              <a:ext uri="{FF2B5EF4-FFF2-40B4-BE49-F238E27FC236}">
                <a16:creationId xmlns:a16="http://schemas.microsoft.com/office/drawing/2014/main" id="{A0A56FB1-C5F9-E361-34AC-5ADA1764F418}"/>
              </a:ext>
            </a:extLst>
          </p:cNvPr>
          <p:cNvSpPr>
            <a:spLocks noGrp="1"/>
          </p:cNvSpPr>
          <p:nvPr>
            <p:ph type="title"/>
          </p:nvPr>
        </p:nvSpPr>
        <p:spPr/>
        <p:txBody>
          <a:bodyPr/>
          <a:lstStyle/>
          <a:p>
            <a:r>
              <a:rPr lang="en-US" dirty="0"/>
              <a:t>Testimonials</a:t>
            </a:r>
          </a:p>
        </p:txBody>
      </p:sp>
      <p:sp>
        <p:nvSpPr>
          <p:cNvPr id="14" name="Text Placeholder 13">
            <a:extLst>
              <a:ext uri="{FF2B5EF4-FFF2-40B4-BE49-F238E27FC236}">
                <a16:creationId xmlns:a16="http://schemas.microsoft.com/office/drawing/2014/main" id="{462592F4-982B-025C-3D84-4755CEAB2609}"/>
              </a:ext>
            </a:extLst>
          </p:cNvPr>
          <p:cNvSpPr>
            <a:spLocks noGrp="1"/>
          </p:cNvSpPr>
          <p:nvPr>
            <p:ph type="body" sz="quarter" idx="11"/>
          </p:nvPr>
        </p:nvSpPr>
        <p:spPr/>
        <p:txBody>
          <a:bodyPr/>
          <a:lstStyle/>
          <a:p>
            <a:endParaRPr lang="en-US"/>
          </a:p>
        </p:txBody>
      </p:sp>
      <p:pic>
        <p:nvPicPr>
          <p:cNvPr id="2" name="Picture 1" descr="A picture containing person, outdoor, table, man&#10;&#10;Description automatically generated">
            <a:extLst>
              <a:ext uri="{FF2B5EF4-FFF2-40B4-BE49-F238E27FC236}">
                <a16:creationId xmlns:a16="http://schemas.microsoft.com/office/drawing/2014/main" id="{2319D585-667A-0B47-171E-F875022D14E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66760" y="3474720"/>
            <a:ext cx="2916709" cy="3472681"/>
          </a:xfrm>
          <a:prstGeom prst="rect">
            <a:avLst/>
          </a:prstGeom>
        </p:spPr>
      </p:pic>
      <p:pic>
        <p:nvPicPr>
          <p:cNvPr id="3" name="Picture 2" descr="A picture containing person, indoor, refrigerator, kitchen&#10;&#10;Description automatically generated">
            <a:extLst>
              <a:ext uri="{FF2B5EF4-FFF2-40B4-BE49-F238E27FC236}">
                <a16:creationId xmlns:a16="http://schemas.microsoft.com/office/drawing/2014/main" id="{B80619F0-A80A-9B10-4C1E-617349E073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89920" y="4070252"/>
            <a:ext cx="2396360" cy="3473548"/>
          </a:xfrm>
          <a:prstGeom prst="rect">
            <a:avLst/>
          </a:prstGeom>
        </p:spPr>
      </p:pic>
    </p:spTree>
    <p:extLst>
      <p:ext uri="{BB962C8B-B14F-4D97-AF65-F5344CB8AC3E}">
        <p14:creationId xmlns:p14="http://schemas.microsoft.com/office/powerpoint/2010/main" val="3624963901"/>
      </p:ext>
    </p:extLst>
  </p:cSld>
  <p:clrMapOvr>
    <a:masterClrMapping/>
  </p:clrMapOvr>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4E44F41C-012A-6E49-A3EA-B32676E6DE6D}"/>
    </a:ext>
  </a:extLst>
</a:theme>
</file>

<file path=ppt/theme/theme2.xml><?xml version="1.0" encoding="utf-8"?>
<a:theme xmlns:a="http://schemas.openxmlformats.org/drawingml/2006/main" name="General Slides">
  <a:themeElements>
    <a:clrScheme name="Copeland Theme Colors 2023">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Copeland">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9759227E-45DF-764E-9986-44B3AE46AE91}"/>
    </a:ext>
  </a:extLst>
</a:theme>
</file>

<file path=ppt/theme/theme3.xml><?xml version="1.0" encoding="utf-8"?>
<a:theme xmlns:a="http://schemas.openxmlformats.org/drawingml/2006/main" name="1_Section Dividers">
  <a:themeElements>
    <a:clrScheme name="Copeland Theme Colors 2023">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E469D01A-2BB0-1C47-8229-AAA611FFDAC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3E022A467E6044AE512A875A42602B" ma:contentTypeVersion="29" ma:contentTypeDescription="Create a new document." ma:contentTypeScope="" ma:versionID="d9bdea17b0facf4f1394cfcd3d755380">
  <xsd:schema xmlns:xsd="http://www.w3.org/2001/XMLSchema" xmlns:xs="http://www.w3.org/2001/XMLSchema" xmlns:p="http://schemas.microsoft.com/office/2006/metadata/properties" xmlns:ns1="http://schemas.microsoft.com/sharepoint/v3" xmlns:ns2="61900a7c-def8-4d60-a55e-e753123c64f7" xmlns:ns3="068b17b9-0cdc-420e-ac92-50d5922b6615" targetNamespace="http://schemas.microsoft.com/office/2006/metadata/properties" ma:root="true" ma:fieldsID="d6a85393e19bd5e7407a11fdbcad10f3" ns1:_="" ns2:_="" ns3:_="">
    <xsd:import namespace="http://schemas.microsoft.com/sharepoint/v3"/>
    <xsd:import namespace="61900a7c-def8-4d60-a55e-e753123c64f7"/>
    <xsd:import namespace="068b17b9-0cdc-420e-ac92-50d5922b6615"/>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1:_ip_UnifiedCompliancePolicyProperties" minOccurs="0"/>
                <xsd:element ref="ns1:_ip_UnifiedCompliancePolicyUIAction" minOccurs="0"/>
                <xsd:element ref="ns3:MediaServiceSearchProperties" minOccurs="0"/>
                <xsd:element ref="ns3:Find" minOccurs="0"/>
                <xsd:element ref="ns3:cd0dd6bf-5c95-45a3-a83d-46ca75d7d61aCountryOrRegion" minOccurs="0"/>
                <xsd:element ref="ns3:cd0dd6bf-5c95-45a3-a83d-46ca75d7d61aState" minOccurs="0"/>
                <xsd:element ref="ns3:cd0dd6bf-5c95-45a3-a83d-46ca75d7d61aCity" minOccurs="0"/>
                <xsd:element ref="ns3:cd0dd6bf-5c95-45a3-a83d-46ca75d7d61aPostalCode" minOccurs="0"/>
                <xsd:element ref="ns3:cd0dd6bf-5c95-45a3-a83d-46ca75d7d61aStreet" minOccurs="0"/>
                <xsd:element ref="ns3:cd0dd6bf-5c95-45a3-a83d-46ca75d7d61aGeoLoc" minOccurs="0"/>
                <xsd:element ref="ns3:cd0dd6bf-5c95-45a3-a83d-46ca75d7d61a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900a7c-def8-4d60-a55e-e753123c64f7"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a77b4a5e-1af2-4900-be50-f03e9da8709f}" ma:internalName="TaxCatchAll" ma:showField="CatchAllData" ma:web="61900a7c-def8-4d60-a55e-e753123c64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8b17b9-0cdc-420e-ac92-50d5922b6615"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9d35e61-bd0a-49da-b377-fed4b7e13c03"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Find" ma:index="25" nillable="true" ma:displayName="Find" ma:format="Dropdown" ma:internalName="Find">
      <xsd:simpleType>
        <xsd:restriction base="dms:Unknown"/>
      </xsd:simpleType>
    </xsd:element>
    <xsd:element name="cd0dd6bf-5c95-45a3-a83d-46ca75d7d61aCountryOrRegion" ma:index="26" nillable="true" ma:displayName="Find: Country/Region" ma:internalName="CountryOrRegion" ma:readOnly="true">
      <xsd:simpleType>
        <xsd:restriction base="dms:Text"/>
      </xsd:simpleType>
    </xsd:element>
    <xsd:element name="cd0dd6bf-5c95-45a3-a83d-46ca75d7d61aState" ma:index="27" nillable="true" ma:displayName="Find: State" ma:internalName="State" ma:readOnly="true">
      <xsd:simpleType>
        <xsd:restriction base="dms:Text"/>
      </xsd:simpleType>
    </xsd:element>
    <xsd:element name="cd0dd6bf-5c95-45a3-a83d-46ca75d7d61aCity" ma:index="28" nillable="true" ma:displayName="Find: City" ma:internalName="City" ma:readOnly="true">
      <xsd:simpleType>
        <xsd:restriction base="dms:Text"/>
      </xsd:simpleType>
    </xsd:element>
    <xsd:element name="cd0dd6bf-5c95-45a3-a83d-46ca75d7d61aPostalCode" ma:index="29" nillable="true" ma:displayName="Find: Postal Code" ma:internalName="PostalCode" ma:readOnly="true">
      <xsd:simpleType>
        <xsd:restriction base="dms:Text"/>
      </xsd:simpleType>
    </xsd:element>
    <xsd:element name="cd0dd6bf-5c95-45a3-a83d-46ca75d7d61aStreet" ma:index="30" nillable="true" ma:displayName="Find: Street" ma:internalName="Street" ma:readOnly="true">
      <xsd:simpleType>
        <xsd:restriction base="dms:Text"/>
      </xsd:simpleType>
    </xsd:element>
    <xsd:element name="cd0dd6bf-5c95-45a3-a83d-46ca75d7d61aGeoLoc" ma:index="31" nillable="true" ma:displayName="Find: Coordinates" ma:internalName="GeoLoc" ma:readOnly="true">
      <xsd:simpleType>
        <xsd:restriction base="dms:Unknown"/>
      </xsd:simpleType>
    </xsd:element>
    <xsd:element name="cd0dd6bf-5c95-45a3-a83d-46ca75d7d61aDispName" ma:index="32" nillable="true" ma:displayName="Find: Name" ma:internalName="DispNa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8b17b9-0cdc-420e-ac92-50d5922b6615">
      <Terms xmlns="http://schemas.microsoft.com/office/infopath/2007/PartnerControls"/>
    </lcf76f155ced4ddcb4097134ff3c332f>
    <TaxCatchAll xmlns="61900a7c-def8-4d60-a55e-e753123c64f7" xsi:nil="true"/>
    <_ip_UnifiedCompliancePolicyUIAction xmlns="http://schemas.microsoft.com/sharepoint/v3" xsi:nil="true"/>
    <_ip_UnifiedCompliancePolicyProperties xmlns="http://schemas.microsoft.com/sharepoint/v3" xsi:nil="true"/>
    <Find xmlns="068b17b9-0cdc-420e-ac92-50d5922b66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BF7D90-305D-48EA-8417-0CC69EA874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1900a7c-def8-4d60-a55e-e753123c64f7"/>
    <ds:schemaRef ds:uri="068b17b9-0cdc-420e-ac92-50d5922b66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535A1C-4624-4E20-87FE-A4716BAAEAB8}">
  <ds:schemaRefs>
    <ds:schemaRef ds:uri="http://purl.org/dc/dcmitype/"/>
    <ds:schemaRef ds:uri="http://schemas.openxmlformats.org/package/2006/metadata/core-properties"/>
    <ds:schemaRef ds:uri="http://www.w3.org/XML/1998/namespace"/>
    <ds:schemaRef ds:uri="http://schemas.microsoft.com/sharepoint/v3"/>
    <ds:schemaRef ds:uri="http://schemas.microsoft.com/office/2006/documentManagement/types"/>
    <ds:schemaRef ds:uri="http://purl.org/dc/terms/"/>
    <ds:schemaRef ds:uri="http://schemas.microsoft.com/office/infopath/2007/PartnerControls"/>
    <ds:schemaRef ds:uri="http://purl.org/dc/elements/1.1/"/>
    <ds:schemaRef ds:uri="http://schemas.microsoft.com/office/2006/metadata/properties"/>
    <ds:schemaRef ds:uri="068b17b9-0cdc-420e-ac92-50d5922b6615"/>
    <ds:schemaRef ds:uri="61900a7c-def8-4d60-a55e-e753123c64f7"/>
  </ds:schemaRefs>
</ds:datastoreItem>
</file>

<file path=customXml/itemProps3.xml><?xml version="1.0" encoding="utf-8"?>
<ds:datastoreItem xmlns:ds="http://schemas.openxmlformats.org/officeDocument/2006/customXml" ds:itemID="{0462E51B-8401-4001-A1BF-133847B653C2}">
  <ds:schemaRefs>
    <ds:schemaRef ds:uri="http://schemas.microsoft.com/sharepoint/v3/contenttype/forms"/>
  </ds:schemaRefs>
</ds:datastoreItem>
</file>

<file path=docMetadata/LabelInfo.xml><?xml version="1.0" encoding="utf-8"?>
<clbl:labelList xmlns:clbl="http://schemas.microsoft.com/office/2020/mipLabelMetadata">
  <clbl:label id="{b44ae497-40df-4094-93f7-434fdc68f94d}" enabled="1" method="Standard" siteId="{49d8b68c-4994-4077-9e38-e112c21fd0e3}" removed="0"/>
</clbl:labelList>
</file>

<file path=docProps/app.xml><?xml version="1.0" encoding="utf-8"?>
<Properties xmlns="http://schemas.openxmlformats.org/officeDocument/2006/extended-properties" xmlns:vt="http://schemas.openxmlformats.org/officeDocument/2006/docPropsVTypes">
  <Template>Cover</Template>
  <TotalTime>29047</TotalTime>
  <Words>2492</Words>
  <Application>Microsoft Office PowerPoint</Application>
  <PresentationFormat>Custom</PresentationFormat>
  <Paragraphs>407</Paragraphs>
  <Slides>29</Slides>
  <Notes>0</Notes>
  <HiddenSlides>0</HiddenSlides>
  <MMClips>4</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Cover</vt:lpstr>
      <vt:lpstr>General Slides</vt:lpstr>
      <vt:lpstr>1_Section Dividers</vt:lpstr>
      <vt:lpstr>White-Rodgers  Universal Heat Pump Defrost Control  47D01U-843</vt:lpstr>
      <vt:lpstr>Market and Product Overview</vt:lpstr>
      <vt:lpstr>Introduction</vt:lpstr>
      <vt:lpstr>Demand Defrost</vt:lpstr>
      <vt:lpstr>Eliminate Ice Build Up</vt:lpstr>
      <vt:lpstr>Top Line Features and Benefits </vt:lpstr>
      <vt:lpstr>47D01U-843 Competitive Comparison</vt:lpstr>
      <vt:lpstr>Business Case</vt:lpstr>
      <vt:lpstr>Testimonials</vt:lpstr>
      <vt:lpstr>Technical Overview</vt:lpstr>
      <vt:lpstr>Introduction</vt:lpstr>
      <vt:lpstr>Applications</vt:lpstr>
      <vt:lpstr>Specifications</vt:lpstr>
      <vt:lpstr>Compatible with top manufacturer heat pumps</vt:lpstr>
      <vt:lpstr>Troubleshooting</vt:lpstr>
      <vt:lpstr>Troubleshooting cont.</vt:lpstr>
      <vt:lpstr>Comprehensive Cross Reference &amp; Product Information</vt:lpstr>
      <vt:lpstr>White-Rodgers Cross Reference</vt:lpstr>
      <vt:lpstr>Why Contractors Trust White-Rodgers</vt:lpstr>
      <vt:lpstr>Installation Overview</vt:lpstr>
      <vt:lpstr>What’s In The Box?</vt:lpstr>
      <vt:lpstr>Integrated Value-added Features</vt:lpstr>
      <vt:lpstr>Quick Set Up Configuration with Matrix LED</vt:lpstr>
      <vt:lpstr>Installation &amp; Wiring</vt:lpstr>
      <vt:lpstr>Learn to install the 47D01U-843 Universal Defrost Control</vt:lpstr>
      <vt:lpstr>Tech Tip: High Pressure and Low Pressure Monitoring  and Fault Codes</vt:lpstr>
      <vt:lpstr>Outdoor (OAT) and Coil (OCT) Sensor</vt:lpstr>
      <vt:lpstr>Troubleshooting</vt:lpstr>
      <vt:lpstr>PowerPoint Presentation</vt:lpstr>
    </vt:vector>
  </TitlesOfParts>
  <Manager>Dino Sanchez</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Young, Emily [COMRES/CC/STL]</dc:creator>
  <cp:keywords/>
  <dc:description/>
  <cp:lastModifiedBy>Bohai Lee</cp:lastModifiedBy>
  <cp:revision>251</cp:revision>
  <dcterms:created xsi:type="dcterms:W3CDTF">2023-08-30T19:48:30Z</dcterms:created>
  <dcterms:modified xsi:type="dcterms:W3CDTF">2025-01-17T18:01:57Z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8901aa-f724-46bf-bb4f-aef09392934b_Enabled">
    <vt:lpwstr>true</vt:lpwstr>
  </property>
  <property fmtid="{D5CDD505-2E9C-101B-9397-08002B2CF9AE}" pid="3" name="MSIP_Label_d38901aa-f724-46bf-bb4f-aef09392934b_SetDate">
    <vt:lpwstr>2023-06-22T18:05:01Z</vt:lpwstr>
  </property>
  <property fmtid="{D5CDD505-2E9C-101B-9397-08002B2CF9AE}" pid="4" name="MSIP_Label_d38901aa-f724-46bf-bb4f-aef09392934b_Method">
    <vt:lpwstr>Standard</vt:lpwstr>
  </property>
  <property fmtid="{D5CDD505-2E9C-101B-9397-08002B2CF9AE}" pid="5" name="MSIP_Label_d38901aa-f724-46bf-bb4f-aef09392934b_Name">
    <vt:lpwstr>Internal - No Label</vt:lpwstr>
  </property>
  <property fmtid="{D5CDD505-2E9C-101B-9397-08002B2CF9AE}" pid="6" name="MSIP_Label_d38901aa-f724-46bf-bb4f-aef09392934b_SiteId">
    <vt:lpwstr>eb06985d-06ca-4a17-81da-629ab99f6505</vt:lpwstr>
  </property>
  <property fmtid="{D5CDD505-2E9C-101B-9397-08002B2CF9AE}" pid="7" name="MSIP_Label_d38901aa-f724-46bf-bb4f-aef09392934b_ActionId">
    <vt:lpwstr>6396839a-4b2a-466f-a90d-a60687c341a7</vt:lpwstr>
  </property>
  <property fmtid="{D5CDD505-2E9C-101B-9397-08002B2CF9AE}" pid="8" name="MSIP_Label_d38901aa-f724-46bf-bb4f-aef09392934b_ContentBits">
    <vt:lpwstr>0</vt:lpwstr>
  </property>
  <property fmtid="{D5CDD505-2E9C-101B-9397-08002B2CF9AE}" pid="9" name="ContentTypeId">
    <vt:lpwstr>0x010100083E022A467E6044AE512A875A42602B</vt:lpwstr>
  </property>
  <property fmtid="{D5CDD505-2E9C-101B-9397-08002B2CF9AE}" pid="10" name="MediaServiceImageTags">
    <vt:lpwstr/>
  </property>
  <property fmtid="{D5CDD505-2E9C-101B-9397-08002B2CF9AE}" pid="11" name="Order">
    <vt:r8>25042000</vt:r8>
  </property>
  <property fmtid="{D5CDD505-2E9C-101B-9397-08002B2CF9AE}" pid="12" name="_ExtendedDescription">
    <vt:lpwstr/>
  </property>
</Properties>
</file>